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49" r:id="rId2"/>
    <p:sldId id="350" r:id="rId3"/>
    <p:sldId id="261" r:id="rId4"/>
    <p:sldId id="262" r:id="rId5"/>
    <p:sldId id="263" r:id="rId6"/>
    <p:sldId id="265" r:id="rId7"/>
    <p:sldId id="282" r:id="rId8"/>
    <p:sldId id="284" r:id="rId9"/>
    <p:sldId id="285" r:id="rId10"/>
    <p:sldId id="333" r:id="rId11"/>
    <p:sldId id="283" r:id="rId12"/>
    <p:sldId id="286" r:id="rId13"/>
    <p:sldId id="288" r:id="rId14"/>
    <p:sldId id="289" r:id="rId15"/>
    <p:sldId id="315" r:id="rId16"/>
    <p:sldId id="318" r:id="rId17"/>
    <p:sldId id="319" r:id="rId18"/>
    <p:sldId id="320" r:id="rId19"/>
    <p:sldId id="334" r:id="rId20"/>
    <p:sldId id="321" r:id="rId21"/>
    <p:sldId id="322" r:id="rId22"/>
    <p:sldId id="323" r:id="rId23"/>
    <p:sldId id="324" r:id="rId24"/>
    <p:sldId id="325" r:id="rId25"/>
    <p:sldId id="327" r:id="rId26"/>
    <p:sldId id="328" r:id="rId27"/>
    <p:sldId id="329" r:id="rId28"/>
    <p:sldId id="331" r:id="rId29"/>
    <p:sldId id="332" r:id="rId30"/>
    <p:sldId id="330" r:id="rId31"/>
    <p:sldId id="335" r:id="rId32"/>
    <p:sldId id="297" r:id="rId33"/>
    <p:sldId id="298" r:id="rId34"/>
    <p:sldId id="299" r:id="rId35"/>
    <p:sldId id="301" r:id="rId36"/>
    <p:sldId id="347" r:id="rId37"/>
    <p:sldId id="293" r:id="rId38"/>
    <p:sldId id="336" r:id="rId39"/>
    <p:sldId id="337" r:id="rId40"/>
    <p:sldId id="338" r:id="rId41"/>
    <p:sldId id="259" r:id="rId42"/>
    <p:sldId id="264" r:id="rId43"/>
    <p:sldId id="258" r:id="rId44"/>
    <p:sldId id="260" r:id="rId45"/>
    <p:sldId id="339" r:id="rId46"/>
    <p:sldId id="340" r:id="rId47"/>
    <p:sldId id="343" r:id="rId48"/>
    <p:sldId id="346" r:id="rId49"/>
    <p:sldId id="291" r:id="rId50"/>
    <p:sldId id="312" r:id="rId51"/>
    <p:sldId id="313" r:id="rId52"/>
    <p:sldId id="292" r:id="rId53"/>
    <p:sldId id="317" r:id="rId54"/>
    <p:sldId id="294" r:id="rId55"/>
    <p:sldId id="295" r:id="rId56"/>
    <p:sldId id="296" r:id="rId57"/>
    <p:sldId id="302" r:id="rId58"/>
    <p:sldId id="303" r:id="rId59"/>
    <p:sldId id="304" r:id="rId60"/>
    <p:sldId id="305" r:id="rId61"/>
    <p:sldId id="307" r:id="rId62"/>
    <p:sldId id="308" r:id="rId63"/>
    <p:sldId id="309" r:id="rId64"/>
    <p:sldId id="310" r:id="rId65"/>
    <p:sldId id="352" r:id="rId66"/>
    <p:sldId id="353" r:id="rId67"/>
    <p:sldId id="351" r:id="rId68"/>
    <p:sldId id="354" r:id="rId69"/>
  </p:sldIdLst>
  <p:sldSz cx="12192000" cy="6858000"/>
  <p:notesSz cx="9144000" cy="6858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EFE8"/>
    <a:srgbClr val="F0BDF0"/>
    <a:srgbClr val="EEDBF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87" autoAdjust="0"/>
    <p:restoredTop sz="96296"/>
  </p:normalViewPr>
  <p:slideViewPr>
    <p:cSldViewPr snapToGrid="0" snapToObjects="1">
      <p:cViewPr varScale="1">
        <p:scale>
          <a:sx n="110" d="100"/>
          <a:sy n="110" d="100"/>
        </p:scale>
        <p:origin x="7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60CFBA-055C-2844-AE47-6EB2C0852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B58D664-8A99-F043-BBC8-258B19397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E043435-7F14-F84A-8763-6352F2459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E7CE-5A19-004C-849F-1B7000A39FA2}" type="datetimeFigureOut">
              <a:rPr kumimoji="1" lang="ja-JP" altLang="en-US" smtClean="0"/>
              <a:t>2022/1/20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93F3AA-DA20-814B-BCE1-0F2D94BDC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FABB8D3-2EDA-934F-9E7B-289A00D5B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6AE0-F84A-A343-9D49-B122FF298B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8221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EA5627-2A3D-B248-B59C-B6DBE4C49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A152840-8C63-C448-B552-45FCC4532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A010D1-F769-9748-8DD2-785EFC2B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E7CE-5A19-004C-849F-1B7000A39FA2}" type="datetimeFigureOut">
              <a:rPr kumimoji="1" lang="ja-JP" altLang="en-US" smtClean="0"/>
              <a:t>2022/1/20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605595-CA32-8348-8A85-28A8DB862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BBA27DE-E923-DB4F-99BA-B100DC9F8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6AE0-F84A-A343-9D49-B122FF298B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305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A4A202B-C1D9-584E-8B43-4DFCEBB3F4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4144ADA-7FA5-D147-9E6D-EDD3603659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689869C-74EB-0E4A-82C9-70D04EBA8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E7CE-5A19-004C-849F-1B7000A39FA2}" type="datetimeFigureOut">
              <a:rPr kumimoji="1" lang="ja-JP" altLang="en-US" smtClean="0"/>
              <a:t>2022/1/20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3387E2A-4331-5647-AFA7-4F3396C7E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039DF8A-1CED-6044-AEF7-D12369732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6AE0-F84A-A343-9D49-B122FF298B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9850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0B82FC-3073-4542-B448-FD8AB0F38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E7CE-5A19-004C-849F-1B7000A39FA2}" type="datetimeFigureOut">
              <a:rPr kumimoji="1" lang="ja-JP" altLang="en-US" smtClean="0"/>
              <a:t>2022/1/20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4CBE131-B31D-D947-944E-F5F39E3F1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A64A1EB-CED5-BD46-8C3E-36F5319D9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6AE0-F84A-A343-9D49-B122FF298B8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Picture 2" descr="戦闘背景イラスト／無料イラストなら「イラストAC」">
            <a:extLst>
              <a:ext uri="{FF2B5EF4-FFF2-40B4-BE49-F238E27FC236}">
                <a16:creationId xmlns:a16="http://schemas.microsoft.com/office/drawing/2014/main" id="{0440656E-A12D-EC46-918E-5BBA5DAC76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35" y="16207"/>
            <a:ext cx="121793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840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EE77D6-A38B-6E42-9E6B-87ACAD307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EA3A7C7-B89F-224A-B8AE-DAB78C5E5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D76E81C-1071-7543-96B1-2AE351F3B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E7CE-5A19-004C-849F-1B7000A39FA2}" type="datetimeFigureOut">
              <a:rPr kumimoji="1" lang="ja-JP" altLang="en-US" smtClean="0"/>
              <a:t>2022/1/20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0172083-6F40-2344-996E-6D0581CB9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FAE71D2-C0B1-8940-AC28-493546B4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6AE0-F84A-A343-9D49-B122FF298B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8786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F6F3D7-237F-4B44-9BA6-ABE497F2C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0E92147-A1F5-5C46-BE59-F7B4A50CB9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EB2CD47-59F9-FB47-9928-C3DCA1B306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21BFE5D-B424-1C4B-A378-D6706ECF3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E7CE-5A19-004C-849F-1B7000A39FA2}" type="datetimeFigureOut">
              <a:rPr kumimoji="1" lang="ja-JP" altLang="en-US" smtClean="0"/>
              <a:t>2022/1/20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34E6042-6E36-7F47-A58B-7450E0F9A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3F8D714-6040-FA4A-BF71-E644CE7E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6AE0-F84A-A343-9D49-B122FF298B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1136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CC4562-CEF1-F048-B9AB-CD98C9C94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FB4EDEB-EE13-7C47-B4AD-BE3E7F299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A4975DE-DE24-9E45-B582-7A17B195A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36B498C-D77F-8E4E-9E8B-866B24DAF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74A67A4-391F-D04E-928E-79BC96234C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DD9128C-FA94-3542-B508-0203BAB7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E7CE-5A19-004C-849F-1B7000A39FA2}" type="datetimeFigureOut">
              <a:rPr kumimoji="1" lang="ja-JP" altLang="en-US" smtClean="0"/>
              <a:t>2022/1/20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375EEBA-B6E3-E947-907E-A7FC54753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666FD5A-4011-914B-857E-FBDD613EC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6AE0-F84A-A343-9D49-B122FF298B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0170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E37BBD-85D1-AA4F-B69F-00FD2F559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047219D-2382-D942-B025-FCFF171EF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E7CE-5A19-004C-849F-1B7000A39FA2}" type="datetimeFigureOut">
              <a:rPr kumimoji="1" lang="ja-JP" altLang="en-US" smtClean="0"/>
              <a:t>2022/1/20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7C6BF14-BAD0-B74C-ADE6-ED2358A6F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DF10E0F-CF4C-B64A-B94D-FED43A1DF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6AE0-F84A-A343-9D49-B122FF298B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3679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186035E-071A-5242-941E-E5CD9F461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E7CE-5A19-004C-849F-1B7000A39FA2}" type="datetimeFigureOut">
              <a:rPr kumimoji="1" lang="ja-JP" altLang="en-US" smtClean="0"/>
              <a:t>2022/1/20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7D08B59-1707-A04D-A2C3-9E2A98D78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944251-67A9-7849-8951-803114EFD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6AE0-F84A-A343-9D49-B122FF298B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9616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DFC5B6-5EA5-2649-A85B-6D5CFA714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ACCFFC-9A49-9E47-A9B0-9CDEC0FFA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437834E-53FE-EA40-BEAA-70AD2989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D79D01B-3AD6-0B44-A528-AE09952F5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E7CE-5A19-004C-849F-1B7000A39FA2}" type="datetimeFigureOut">
              <a:rPr kumimoji="1" lang="ja-JP" altLang="en-US" smtClean="0"/>
              <a:t>2022/1/20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39AB12A-0FC4-614C-A445-4CB1252D3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598B595-3409-D74B-97C6-6F2BEE8CE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6AE0-F84A-A343-9D49-B122FF298B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310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899190-5CF7-454D-8E2A-B68EF0055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7131E8B-CA19-0C45-849B-666C018919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27A9347-2636-3349-88D9-D25E56812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20B011-7267-8444-B975-5D8797B2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1E7CE-5A19-004C-849F-1B7000A39FA2}" type="datetimeFigureOut">
              <a:rPr kumimoji="1" lang="ja-JP" altLang="en-US" smtClean="0"/>
              <a:t>2022/1/20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9F983A1-B7D8-3B40-B99F-301F562B5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E3986E1-964F-574D-8C11-3A2C53C74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6AE0-F84A-A343-9D49-B122FF298B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6235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2BC8437-8B36-E040-AB0F-5791E27B5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459151B-3726-7244-A395-AEE24A7CF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4F66AAA-6DBB-AE41-8584-3019F010F1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1E7CE-5A19-004C-849F-1B7000A39FA2}" type="datetimeFigureOut">
              <a:rPr kumimoji="1" lang="ja-JP" altLang="en-US" smtClean="0"/>
              <a:t>2022/1/20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0A6A43D-6B30-4048-BCB1-6535E2F0C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8BC881-E1C0-E64C-8E4C-AC76577C4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36AE0-F84A-A343-9D49-B122FF298B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453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gi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gif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2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gif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gif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gif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png"/><Relationship Id="rId4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0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gif"/><Relationship Id="rId4" Type="http://schemas.openxmlformats.org/officeDocument/2006/relationships/image" Target="../media/image109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gif"/><Relationship Id="rId4" Type="http://schemas.openxmlformats.org/officeDocument/2006/relationships/image" Target="../media/image109.gi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gif"/><Relationship Id="rId3" Type="http://schemas.openxmlformats.org/officeDocument/2006/relationships/image" Target="../media/image108.png"/><Relationship Id="rId7" Type="http://schemas.openxmlformats.org/officeDocument/2006/relationships/image" Target="../media/image115.gif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0.gif"/><Relationship Id="rId4" Type="http://schemas.openxmlformats.org/officeDocument/2006/relationships/image" Target="../media/image109.gi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26" Type="http://schemas.openxmlformats.org/officeDocument/2006/relationships/image" Target="../media/image135.png"/><Relationship Id="rId3" Type="http://schemas.openxmlformats.org/officeDocument/2006/relationships/image" Target="../media/image117.png"/><Relationship Id="rId21" Type="http://schemas.microsoft.com/office/2007/relationships/hdphoto" Target="../media/hdphoto7.wdp"/><Relationship Id="rId7" Type="http://schemas.openxmlformats.org/officeDocument/2006/relationships/image" Target="../media/image120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5" Type="http://schemas.openxmlformats.org/officeDocument/2006/relationships/image" Target="../media/image134.png"/><Relationship Id="rId2" Type="http://schemas.openxmlformats.org/officeDocument/2006/relationships/image" Target="../media/image116.png"/><Relationship Id="rId16" Type="http://schemas.openxmlformats.org/officeDocument/2006/relationships/image" Target="../media/image127.png"/><Relationship Id="rId20" Type="http://schemas.openxmlformats.org/officeDocument/2006/relationships/image" Target="../media/image131.png"/><Relationship Id="rId29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24" Type="http://schemas.openxmlformats.org/officeDocument/2006/relationships/image" Target="../media/image133.png"/><Relationship Id="rId32" Type="http://schemas.openxmlformats.org/officeDocument/2006/relationships/image" Target="../media/image141.png"/><Relationship Id="rId5" Type="http://schemas.openxmlformats.org/officeDocument/2006/relationships/image" Target="../media/image119.png"/><Relationship Id="rId15" Type="http://schemas.openxmlformats.org/officeDocument/2006/relationships/image" Target="../media/image126.png"/><Relationship Id="rId23" Type="http://schemas.microsoft.com/office/2007/relationships/hdphoto" Target="../media/hdphoto8.wdp"/><Relationship Id="rId28" Type="http://schemas.openxmlformats.org/officeDocument/2006/relationships/image" Target="../media/image137.png"/><Relationship Id="rId10" Type="http://schemas.openxmlformats.org/officeDocument/2006/relationships/image" Target="../media/image122.png"/><Relationship Id="rId19" Type="http://schemas.openxmlformats.org/officeDocument/2006/relationships/image" Target="../media/image130.png"/><Relationship Id="rId31" Type="http://schemas.openxmlformats.org/officeDocument/2006/relationships/image" Target="../media/image140.png"/><Relationship Id="rId4" Type="http://schemas.openxmlformats.org/officeDocument/2006/relationships/image" Target="../media/image118.png"/><Relationship Id="rId9" Type="http://schemas.microsoft.com/office/2007/relationships/hdphoto" Target="../media/hdphoto5.wdp"/><Relationship Id="rId14" Type="http://schemas.openxmlformats.org/officeDocument/2006/relationships/image" Target="../media/image125.gif"/><Relationship Id="rId22" Type="http://schemas.openxmlformats.org/officeDocument/2006/relationships/image" Target="../media/image132.png"/><Relationship Id="rId27" Type="http://schemas.openxmlformats.org/officeDocument/2006/relationships/image" Target="../media/image136.png"/><Relationship Id="rId30" Type="http://schemas.openxmlformats.org/officeDocument/2006/relationships/image" Target="../media/image1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5310ABB6-F7C2-264F-9FCC-34CAEC6B3E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  <a14:imgEffect>
                      <a14:saturation sat="1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580" y="0"/>
            <a:ext cx="10618839" cy="6858000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F55D8688-6108-F449-93CA-6247BCFEA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557" y="2409860"/>
            <a:ext cx="640433" cy="640433"/>
          </a:xfrm>
          <a:prstGeom prst="rect">
            <a:avLst/>
          </a:prstGeom>
        </p:spPr>
      </p:pic>
      <p:sp>
        <p:nvSpPr>
          <p:cNvPr id="18" name="角丸四角形 17">
            <a:extLst>
              <a:ext uri="{FF2B5EF4-FFF2-40B4-BE49-F238E27FC236}">
                <a16:creationId xmlns:a16="http://schemas.microsoft.com/office/drawing/2014/main" id="{340AB435-4948-6746-A995-9EC7F1C9AF58}"/>
              </a:ext>
            </a:extLst>
          </p:cNvPr>
          <p:cNvSpPr/>
          <p:nvPr/>
        </p:nvSpPr>
        <p:spPr>
          <a:xfrm>
            <a:off x="-1253331" y="-3577542"/>
            <a:ext cx="7349332" cy="977900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altLang="ja-JP" sz="5400" dirty="0">
                <a:solidFill>
                  <a:schemeClr val="bg1"/>
                </a:solidFill>
                <a:latin typeface="RiiMonakaBlackTest-R" panose="02000600000000000000" pitchFamily="2" charset="-128"/>
                <a:ea typeface="RiiMonakaBlackTest-R" panose="02000600000000000000" pitchFamily="2" charset="-128"/>
              </a:rPr>
              <a:t>school cafeteria</a:t>
            </a:r>
            <a:endParaRPr kumimoji="1" lang="ja-JP" altLang="en-US" sz="2400">
              <a:solidFill>
                <a:schemeClr val="bg1"/>
              </a:solidFill>
              <a:latin typeface="RiiMonakaBlackTest-R" panose="02000600000000000000" pitchFamily="2" charset="-128"/>
              <a:ea typeface="RiiMonakaBlackTest-R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1221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BC428FD0-904F-A944-94A3-3B5549E9F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0B61D394-53DA-BE48-A800-6A14292A39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74" y="5105400"/>
            <a:ext cx="11878078" cy="1752600"/>
          </a:xfrm>
          <a:prstGeom prst="rect">
            <a:avLst/>
          </a:prstGeom>
        </p:spPr>
      </p:pic>
      <p:pic>
        <p:nvPicPr>
          <p:cNvPr id="12" name="図 11" descr="ロゴ&#10;&#10;自動的に生成された説明">
            <a:extLst>
              <a:ext uri="{FF2B5EF4-FFF2-40B4-BE49-F238E27FC236}">
                <a16:creationId xmlns:a16="http://schemas.microsoft.com/office/drawing/2014/main" id="{653E1A7B-4906-5745-A5CB-D7FA47D7C2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00700" cy="1447800"/>
          </a:xfrm>
          <a:prstGeom prst="rect">
            <a:avLst/>
          </a:prstGeom>
        </p:spPr>
      </p:pic>
      <p:pic>
        <p:nvPicPr>
          <p:cNvPr id="13" name="Picture 6" descr="ドット絵でピカチュウ。2 | NyoRoRon@Pixel Art">
            <a:extLst>
              <a:ext uri="{FF2B5EF4-FFF2-40B4-BE49-F238E27FC236}">
                <a16:creationId xmlns:a16="http://schemas.microsoft.com/office/drawing/2014/main" id="{84CAEDE7-C83B-8E4D-B045-92AD0FDE9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0833" y="2620702"/>
            <a:ext cx="1042834" cy="99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8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y Lab | Science room, Stem school, Lab">
            <a:extLst>
              <a:ext uri="{FF2B5EF4-FFF2-40B4-BE49-F238E27FC236}">
                <a16:creationId xmlns:a16="http://schemas.microsoft.com/office/drawing/2014/main" id="{759BE76A-2324-B749-87B0-8EA09ED77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 descr="図形&#10;&#10;中程度の精度で自動的に生成された説明">
            <a:extLst>
              <a:ext uri="{FF2B5EF4-FFF2-40B4-BE49-F238E27FC236}">
                <a16:creationId xmlns:a16="http://schemas.microsoft.com/office/drawing/2014/main" id="{BE9844D1-2595-4345-BE42-E008C8F930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  <p:pic>
        <p:nvPicPr>
          <p:cNvPr id="10" name="図 9" descr="グラフィカル ユーザー インターフェイス, ロゴ&#10;&#10;自動的に生成された説明">
            <a:extLst>
              <a:ext uri="{FF2B5EF4-FFF2-40B4-BE49-F238E27FC236}">
                <a16:creationId xmlns:a16="http://schemas.microsoft.com/office/drawing/2014/main" id="{ED48B9B0-BBCD-FF42-9916-F3E5CEA009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6106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8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rt &amp;amp; Craft Room - Ideal International Indore CBSE School">
            <a:extLst>
              <a:ext uri="{FF2B5EF4-FFF2-40B4-BE49-F238E27FC236}">
                <a16:creationId xmlns:a16="http://schemas.microsoft.com/office/drawing/2014/main" id="{62A6CBB9-4775-EA4D-8815-1D4530E5D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37C5322-0103-EA4F-99DA-2DD2FDE91A5D}"/>
              </a:ext>
            </a:extLst>
          </p:cNvPr>
          <p:cNvSpPr/>
          <p:nvPr/>
        </p:nvSpPr>
        <p:spPr>
          <a:xfrm>
            <a:off x="9377916" y="5468526"/>
            <a:ext cx="2814084" cy="1389474"/>
          </a:xfrm>
          <a:prstGeom prst="rect">
            <a:avLst/>
          </a:prstGeom>
          <a:solidFill>
            <a:schemeClr val="tx1">
              <a:alpha val="152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 descr="グラフィカル ユーザー インターフェイス, ロゴ&#10;&#10;自動的に生成された説明">
            <a:extLst>
              <a:ext uri="{FF2B5EF4-FFF2-40B4-BE49-F238E27FC236}">
                <a16:creationId xmlns:a16="http://schemas.microsoft.com/office/drawing/2014/main" id="{BA4AE503-889E-3942-8E7D-42F609D70E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610600" cy="1447800"/>
          </a:xfrm>
          <a:prstGeom prst="rect">
            <a:avLst/>
          </a:prstGeom>
        </p:spPr>
      </p:pic>
      <p:pic>
        <p:nvPicPr>
          <p:cNvPr id="6" name="図 5" descr="図形&#10;&#10;中程度の精度で自動的に生成された説明">
            <a:extLst>
              <a:ext uri="{FF2B5EF4-FFF2-40B4-BE49-F238E27FC236}">
                <a16:creationId xmlns:a16="http://schemas.microsoft.com/office/drawing/2014/main" id="{453853C3-1342-3346-9468-EF64E8FA51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87" y="5257800"/>
            <a:ext cx="115697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1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3 up and coming arts nonprofits that deserve your support">
            <a:extLst>
              <a:ext uri="{FF2B5EF4-FFF2-40B4-BE49-F238E27FC236}">
                <a16:creationId xmlns:a16="http://schemas.microsoft.com/office/drawing/2014/main" id="{72E6AAC7-2472-7542-9E67-4AD06C220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 descr="図形&#10;&#10;中程度の精度で自動的に生成された説明">
            <a:extLst>
              <a:ext uri="{FF2B5EF4-FFF2-40B4-BE49-F238E27FC236}">
                <a16:creationId xmlns:a16="http://schemas.microsoft.com/office/drawing/2014/main" id="{062483DC-F8B8-264C-A900-B2FD5CBEA3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  <p:pic>
        <p:nvPicPr>
          <p:cNvPr id="8" name="図 7" descr="グラフィカル ユーザー インターフェイス, ロゴ&#10;&#10;自動的に生成された説明">
            <a:extLst>
              <a:ext uri="{FF2B5EF4-FFF2-40B4-BE49-F238E27FC236}">
                <a16:creationId xmlns:a16="http://schemas.microsoft.com/office/drawing/2014/main" id="{8B2A96B3-1E92-DA4B-B2E5-877D603105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610600" cy="1447800"/>
          </a:xfrm>
          <a:prstGeom prst="rect">
            <a:avLst/>
          </a:prstGeom>
        </p:spPr>
      </p:pic>
      <p:pic>
        <p:nvPicPr>
          <p:cNvPr id="9" name="Picture 6" descr="ドット絵でピカチュウ。2 | NyoRoRon@Pixel Art">
            <a:extLst>
              <a:ext uri="{FF2B5EF4-FFF2-40B4-BE49-F238E27FC236}">
                <a16:creationId xmlns:a16="http://schemas.microsoft.com/office/drawing/2014/main" id="{14CCCF73-B4B6-AD44-BDC6-6C3813456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9716" y="5444973"/>
            <a:ext cx="870381" cy="83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70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蛇小キッズダイアリー 7月31日 - 石巻市立蛇田小学校">
            <a:extLst>
              <a:ext uri="{FF2B5EF4-FFF2-40B4-BE49-F238E27FC236}">
                <a16:creationId xmlns:a16="http://schemas.microsoft.com/office/drawing/2014/main" id="{81353111-E961-034C-B181-D59BFBDE13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4FA240D1-C6BD-1243-836E-513B39693B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74" y="5105400"/>
            <a:ext cx="11878078" cy="1752600"/>
          </a:xfrm>
          <a:prstGeom prst="rect">
            <a:avLst/>
          </a:prstGeom>
        </p:spPr>
      </p:pic>
      <p:pic>
        <p:nvPicPr>
          <p:cNvPr id="5" name="図 4" descr="グラフィカル ユーザー インターフェイス, ロゴ&#10;&#10;自動的に生成された説明">
            <a:extLst>
              <a:ext uri="{FF2B5EF4-FFF2-40B4-BE49-F238E27FC236}">
                <a16:creationId xmlns:a16="http://schemas.microsoft.com/office/drawing/2014/main" id="{9E1CC674-49ED-224F-A44A-B9CBD717B7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6106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1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airisle Junior School - School Office">
            <a:extLst>
              <a:ext uri="{FF2B5EF4-FFF2-40B4-BE49-F238E27FC236}">
                <a16:creationId xmlns:a16="http://schemas.microsoft.com/office/drawing/2014/main" id="{F0395875-9730-2741-A388-E24C00D660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 descr="図形&#10;&#10;中程度の精度で自動的に生成された説明">
            <a:extLst>
              <a:ext uri="{FF2B5EF4-FFF2-40B4-BE49-F238E27FC236}">
                <a16:creationId xmlns:a16="http://schemas.microsoft.com/office/drawing/2014/main" id="{334B7A2D-BE79-BE46-82A8-C772E8C793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  <p:pic>
        <p:nvPicPr>
          <p:cNvPr id="9" name="図 8" descr="アイコン&#10;&#10;自動的に生成された説明">
            <a:extLst>
              <a:ext uri="{FF2B5EF4-FFF2-40B4-BE49-F238E27FC236}">
                <a16:creationId xmlns:a16="http://schemas.microsoft.com/office/drawing/2014/main" id="{33BE0597-AF72-764C-924C-A501ABDFD2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5245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1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Front office with Coralie sitting at her desk">
            <a:extLst>
              <a:ext uri="{FF2B5EF4-FFF2-40B4-BE49-F238E27FC236}">
                <a16:creationId xmlns:a16="http://schemas.microsoft.com/office/drawing/2014/main" id="{FD66BFEA-9FD1-1F44-88AA-E1C31482A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図形&#10;&#10;中程度の精度で自動的に生成された説明">
            <a:extLst>
              <a:ext uri="{FF2B5EF4-FFF2-40B4-BE49-F238E27FC236}">
                <a16:creationId xmlns:a16="http://schemas.microsoft.com/office/drawing/2014/main" id="{F4BAFF99-05C8-7446-B06F-20ABA293F4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  <p:pic>
        <p:nvPicPr>
          <p:cNvPr id="10" name="図 9" descr="アイコン&#10;&#10;自動的に生成された説明">
            <a:extLst>
              <a:ext uri="{FF2B5EF4-FFF2-40B4-BE49-F238E27FC236}">
                <a16:creationId xmlns:a16="http://schemas.microsoft.com/office/drawing/2014/main" id="{B7CB8E6D-76AF-9048-9F60-BDF3632342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5245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4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The front office decked out for Boosterthon @ Bryant Elementary, Tampa |  Boosterthon, Travel themes, Fundraising">
            <a:extLst>
              <a:ext uri="{FF2B5EF4-FFF2-40B4-BE49-F238E27FC236}">
                <a16:creationId xmlns:a16="http://schemas.microsoft.com/office/drawing/2014/main" id="{387DAEDE-608C-0D4C-9084-19C3DB4E6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 descr="図形&#10;&#10;中程度の精度で自動的に生成された説明">
            <a:extLst>
              <a:ext uri="{FF2B5EF4-FFF2-40B4-BE49-F238E27FC236}">
                <a16:creationId xmlns:a16="http://schemas.microsoft.com/office/drawing/2014/main" id="{6EED8E2B-42DC-754C-BB75-655C9D939C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  <p:pic>
        <p:nvPicPr>
          <p:cNvPr id="9" name="図 8" descr="アイコン&#10;&#10;自動的に生成された説明">
            <a:extLst>
              <a:ext uri="{FF2B5EF4-FFF2-40B4-BE49-F238E27FC236}">
                <a16:creationId xmlns:a16="http://schemas.microsoft.com/office/drawing/2014/main" id="{1E4B4DC0-608E-0449-B1FD-224A8AB901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524500" cy="1447800"/>
          </a:xfrm>
          <a:prstGeom prst="rect">
            <a:avLst/>
          </a:prstGeom>
        </p:spPr>
      </p:pic>
      <p:pic>
        <p:nvPicPr>
          <p:cNvPr id="13" name="Picture 6" descr="ドット絵でピカチュウ。2 | NyoRoRon@Pixel Art">
            <a:extLst>
              <a:ext uri="{FF2B5EF4-FFF2-40B4-BE49-F238E27FC236}">
                <a16:creationId xmlns:a16="http://schemas.microsoft.com/office/drawing/2014/main" id="{E05F1C28-75A7-B64B-96D5-FE3E8A56D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997"/>
          <a:stretch/>
        </p:blipFill>
        <p:spPr bwMode="auto">
          <a:xfrm rot="21300827">
            <a:off x="8248983" y="5058102"/>
            <a:ext cx="870381" cy="54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45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事務室">
            <a:extLst>
              <a:ext uri="{FF2B5EF4-FFF2-40B4-BE49-F238E27FC236}">
                <a16:creationId xmlns:a16="http://schemas.microsoft.com/office/drawing/2014/main" id="{139E1649-9E14-4340-A59B-80BBD68FE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 descr="図形&#10;&#10;中程度の精度で自動的に生成された説明">
            <a:extLst>
              <a:ext uri="{FF2B5EF4-FFF2-40B4-BE49-F238E27FC236}">
                <a16:creationId xmlns:a16="http://schemas.microsoft.com/office/drawing/2014/main" id="{FA5841AF-7EC1-FA47-B891-F96A09EB95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74" y="5105400"/>
            <a:ext cx="11878078" cy="1752600"/>
          </a:xfrm>
          <a:prstGeom prst="rect">
            <a:avLst/>
          </a:prstGeom>
        </p:spPr>
      </p:pic>
      <p:pic>
        <p:nvPicPr>
          <p:cNvPr id="10" name="図 9" descr="アイコン&#10;&#10;自動的に生成された説明">
            <a:extLst>
              <a:ext uri="{FF2B5EF4-FFF2-40B4-BE49-F238E27FC236}">
                <a16:creationId xmlns:a16="http://schemas.microsoft.com/office/drawing/2014/main" id="{2A13B14B-8F8B-C84B-80B0-FAAABE4446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5245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7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A Teacher Describes Her Recent Return to the Classroom in China –  BridgeUniverse – TEFL Blog, News, Tips &amp;amp; Resources">
            <a:extLst>
              <a:ext uri="{FF2B5EF4-FFF2-40B4-BE49-F238E27FC236}">
                <a16:creationId xmlns:a16="http://schemas.microsoft.com/office/drawing/2014/main" id="{317F7A78-F6B1-8741-BBBF-6BA76E354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 descr="アイコン&#10;&#10;自動的に生成された説明">
            <a:extLst>
              <a:ext uri="{FF2B5EF4-FFF2-40B4-BE49-F238E27FC236}">
                <a16:creationId xmlns:a16="http://schemas.microsoft.com/office/drawing/2014/main" id="{2A13B14B-8F8B-C84B-80B0-FAAABE4446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524500" cy="1447800"/>
          </a:xfrm>
          <a:prstGeom prst="rect">
            <a:avLst/>
          </a:prstGeom>
        </p:spPr>
      </p:pic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26709B8E-D810-134D-AE88-9191FC08CB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71" y="5092700"/>
            <a:ext cx="121539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0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図形&#10;&#10;中程度の精度で自動的に生成された説明">
            <a:extLst>
              <a:ext uri="{FF2B5EF4-FFF2-40B4-BE49-F238E27FC236}">
                <a16:creationId xmlns:a16="http://schemas.microsoft.com/office/drawing/2014/main" id="{F9C74EC6-5B8B-D14E-9536-3EC7223C05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44" y="1598213"/>
            <a:ext cx="5818674" cy="2152912"/>
          </a:xfrm>
          <a:prstGeom prst="rect">
            <a:avLst/>
          </a:prstGeom>
        </p:spPr>
      </p:pic>
      <p:pic>
        <p:nvPicPr>
          <p:cNvPr id="4" name="Picture 6" descr="ドット絵でピカチュウ。2 | NyoRoRon@Pixel Art">
            <a:extLst>
              <a:ext uri="{FF2B5EF4-FFF2-40B4-BE49-F238E27FC236}">
                <a16:creationId xmlns:a16="http://schemas.microsoft.com/office/drawing/2014/main" id="{4FF2BB7C-01CA-B747-8686-2570EBC53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31227" y="2562524"/>
            <a:ext cx="3885646" cy="37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367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Reedville High School Music Room">
            <a:extLst>
              <a:ext uri="{FF2B5EF4-FFF2-40B4-BE49-F238E27FC236}">
                <a16:creationId xmlns:a16="http://schemas.microsoft.com/office/drawing/2014/main" id="{5D9F87D6-8500-E54D-9D18-6C3612377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24" y="0"/>
            <a:ext cx="12188952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ロゴ&#10;&#10;自動的に生成された説明">
            <a:extLst>
              <a:ext uri="{FF2B5EF4-FFF2-40B4-BE49-F238E27FC236}">
                <a16:creationId xmlns:a16="http://schemas.microsoft.com/office/drawing/2014/main" id="{F81A7885-A7F1-7443-B5DA-2E8AF6A96C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14900" cy="1447800"/>
          </a:xfrm>
          <a:prstGeom prst="rect">
            <a:avLst/>
          </a:prstGeom>
        </p:spPr>
      </p:pic>
      <p:pic>
        <p:nvPicPr>
          <p:cNvPr id="6" name="図 5" descr="図形&#10;&#10;中程度の精度で自動的に生成された説明">
            <a:extLst>
              <a:ext uri="{FF2B5EF4-FFF2-40B4-BE49-F238E27FC236}">
                <a16:creationId xmlns:a16="http://schemas.microsoft.com/office/drawing/2014/main" id="{EEAB3FC6-52FB-934A-8D19-4BD10A7F4A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8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B775DF6D-2CC9-0144-A36E-0D7C059C12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ロゴ&#10;&#10;自動的に生成された説明">
            <a:extLst>
              <a:ext uri="{FF2B5EF4-FFF2-40B4-BE49-F238E27FC236}">
                <a16:creationId xmlns:a16="http://schemas.microsoft.com/office/drawing/2014/main" id="{25356B15-02D1-D847-9662-0802754D0C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14900" cy="1447800"/>
          </a:xfrm>
          <a:prstGeom prst="rect">
            <a:avLst/>
          </a:prstGeom>
        </p:spPr>
      </p:pic>
      <p:pic>
        <p:nvPicPr>
          <p:cNvPr id="6" name="図 5" descr="図形&#10;&#10;中程度の精度で自動的に生成された説明">
            <a:extLst>
              <a:ext uri="{FF2B5EF4-FFF2-40B4-BE49-F238E27FC236}">
                <a16:creationId xmlns:a16="http://schemas.microsoft.com/office/drawing/2014/main" id="{4EFB4B44-7D25-4042-B9B7-9EFFA48F57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74" y="5105400"/>
            <a:ext cx="11878078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9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Music – Music – Pleasant View Elementary School">
            <a:extLst>
              <a:ext uri="{FF2B5EF4-FFF2-40B4-BE49-F238E27FC236}">
                <a16:creationId xmlns:a16="http://schemas.microsoft.com/office/drawing/2014/main" id="{8A1F6AAE-385E-E648-9EE2-A08FC60A2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ロゴ&#10;&#10;自動的に生成された説明">
            <a:extLst>
              <a:ext uri="{FF2B5EF4-FFF2-40B4-BE49-F238E27FC236}">
                <a16:creationId xmlns:a16="http://schemas.microsoft.com/office/drawing/2014/main" id="{235D14D0-A879-6945-9686-E0C6749CF7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14900" cy="1447800"/>
          </a:xfrm>
          <a:prstGeom prst="rect">
            <a:avLst/>
          </a:prstGeom>
        </p:spPr>
      </p:pic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29A3CEA3-6D69-7046-AA39-8725969E55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  <p:pic>
        <p:nvPicPr>
          <p:cNvPr id="6" name="Picture 6" descr="ドット絵でピカチュウ。2 | NyoRoRon@Pixel Art">
            <a:extLst>
              <a:ext uri="{FF2B5EF4-FFF2-40B4-BE49-F238E27FC236}">
                <a16:creationId xmlns:a16="http://schemas.microsoft.com/office/drawing/2014/main" id="{826D17E6-4BAB-4D40-9A55-6AA1F9542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2968" y="2065283"/>
            <a:ext cx="746240" cy="71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73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PLN Project: Elementary Music Classroom Setup | Elementary music classroom  setup, Elementary music classroom, Music classroom decor">
            <a:extLst>
              <a:ext uri="{FF2B5EF4-FFF2-40B4-BE49-F238E27FC236}">
                <a16:creationId xmlns:a16="http://schemas.microsoft.com/office/drawing/2014/main" id="{EA783F87-CA0D-0D4F-83B9-8819FB4B19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B5C95609-CAA5-8049-A976-DF1949F94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  <p:pic>
        <p:nvPicPr>
          <p:cNvPr id="5" name="図 4" descr="ロゴ&#10;&#10;自動的に生成された説明">
            <a:extLst>
              <a:ext uri="{FF2B5EF4-FFF2-40B4-BE49-F238E27FC236}">
                <a16:creationId xmlns:a16="http://schemas.microsoft.com/office/drawing/2014/main" id="{E83D9B3C-F4AC-2D48-A1A9-6D7AD42CB8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14900" cy="1447800"/>
          </a:xfrm>
          <a:prstGeom prst="rect">
            <a:avLst/>
          </a:prstGeom>
        </p:spPr>
      </p:pic>
      <p:pic>
        <p:nvPicPr>
          <p:cNvPr id="6" name="Picture 4" descr="黄色うさぎ | LINEスタンプ | ankey">
            <a:extLst>
              <a:ext uri="{FF2B5EF4-FFF2-40B4-BE49-F238E27FC236}">
                <a16:creationId xmlns:a16="http://schemas.microsoft.com/office/drawing/2014/main" id="{0F046D23-DDDC-4D47-B4FD-1699DD4C2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78" b="96444" l="9778" r="89778">
                        <a14:foregroundMark x1="43111" y1="9333" x2="43111" y2="9333"/>
                        <a14:foregroundMark x1="70667" y1="9333" x2="70667" y2="9333"/>
                        <a14:foregroundMark x1="43111" y1="6222" x2="43111" y2="6222"/>
                        <a14:foregroundMark x1="30222" y1="52000" x2="54222" y2="52889"/>
                        <a14:foregroundMark x1="50667" y1="52000" x2="25778" y2="52444"/>
                        <a14:foregroundMark x1="32889" y1="50222" x2="49778" y2="50667"/>
                        <a14:foregroundMark x1="49778" y1="50667" x2="31111" y2="56444"/>
                        <a14:foregroundMark x1="31111" y1="56444" x2="48889" y2="47111"/>
                        <a14:foregroundMark x1="48889" y1="47111" x2="46667" y2="54222"/>
                        <a14:foregroundMark x1="48444" y1="92889" x2="48444" y2="92889"/>
                        <a14:foregroundMark x1="38667" y1="96000" x2="38667" y2="96000"/>
                        <a14:foregroundMark x1="38222" y1="96444" x2="38222" y2="96444"/>
                        <a14:foregroundMark x1="64000" y1="88000" x2="61333" y2="88444"/>
                        <a14:foregroundMark x1="52000" y1="66222" x2="52000" y2="74667"/>
                        <a14:foregroundMark x1="54667" y1="70667" x2="54667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169274" y="2746482"/>
            <a:ext cx="1037897" cy="120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15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Pin by Laura Wells on computer lab | Interior design school, School computer  lab design, Computer room">
            <a:extLst>
              <a:ext uri="{FF2B5EF4-FFF2-40B4-BE49-F238E27FC236}">
                <a16:creationId xmlns:a16="http://schemas.microsoft.com/office/drawing/2014/main" id="{DDD25245-F0E0-8448-BF27-53BFF8C68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" r="2976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46CE2562-5412-9E4C-85B0-FBB0FF5D80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  <p:pic>
        <p:nvPicPr>
          <p:cNvPr id="6" name="図 5" descr="ロゴ&#10;&#10;自動的に生成された説明">
            <a:extLst>
              <a:ext uri="{FF2B5EF4-FFF2-40B4-BE49-F238E27FC236}">
                <a16:creationId xmlns:a16="http://schemas.microsoft.com/office/drawing/2014/main" id="{B895FC6C-C3BE-E648-9A69-6ED44D53D2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273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7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terlington Elementary - Computer Lab">
            <a:extLst>
              <a:ext uri="{FF2B5EF4-FFF2-40B4-BE49-F238E27FC236}">
                <a16:creationId xmlns:a16="http://schemas.microsoft.com/office/drawing/2014/main" id="{9BDB25A1-0222-4641-9EFD-AC2AFB0D7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 descr="図形&#10;&#10;中程度の精度で自動的に生成された説明">
            <a:extLst>
              <a:ext uri="{FF2B5EF4-FFF2-40B4-BE49-F238E27FC236}">
                <a16:creationId xmlns:a16="http://schemas.microsoft.com/office/drawing/2014/main" id="{37DD0D55-C35B-F344-BEE2-B2136EEF25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  <p:pic>
        <p:nvPicPr>
          <p:cNvPr id="8" name="図 7" descr="ロゴ&#10;&#10;自動的に生成された説明">
            <a:extLst>
              <a:ext uri="{FF2B5EF4-FFF2-40B4-BE49-F238E27FC236}">
                <a16:creationId xmlns:a16="http://schemas.microsoft.com/office/drawing/2014/main" id="{9EE3716A-C7E7-AF42-84CE-8224D07AA8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273800" cy="1447800"/>
          </a:xfrm>
          <a:prstGeom prst="rect">
            <a:avLst/>
          </a:prstGeom>
        </p:spPr>
      </p:pic>
      <p:pic>
        <p:nvPicPr>
          <p:cNvPr id="45060" name="Picture 4" descr="劇場版ポケットモンスター21作品一挙放送 – テレビ放送スケジュール | J:COMテレビ番組ガイド">
            <a:extLst>
              <a:ext uri="{FF2B5EF4-FFF2-40B4-BE49-F238E27FC236}">
                <a16:creationId xmlns:a16="http://schemas.microsoft.com/office/drawing/2014/main" id="{C4815BE0-DF3D-B247-9B76-33F845904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304337">
            <a:off x="4462496" y="3338048"/>
            <a:ext cx="1002715" cy="64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43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ambodia, Siem Reap: Computer Room for Teryao Elementary School - Photo  Album | Labdoo">
            <a:extLst>
              <a:ext uri="{FF2B5EF4-FFF2-40B4-BE49-F238E27FC236}">
                <a16:creationId xmlns:a16="http://schemas.microsoft.com/office/drawing/2014/main" id="{1E3D2283-8523-1244-8185-FC36B6875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 descr="図形&#10;&#10;低い精度で自動的に生成された説明">
            <a:extLst>
              <a:ext uri="{FF2B5EF4-FFF2-40B4-BE49-F238E27FC236}">
                <a16:creationId xmlns:a16="http://schemas.microsoft.com/office/drawing/2014/main" id="{937793C8-31D0-3A43-AC6D-356BF94B0F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080000"/>
            <a:ext cx="11887200" cy="1778000"/>
          </a:xfrm>
          <a:prstGeom prst="rect">
            <a:avLst/>
          </a:prstGeom>
        </p:spPr>
      </p:pic>
      <p:pic>
        <p:nvPicPr>
          <p:cNvPr id="9" name="図 8" descr="ロゴ&#10;&#10;自動的に生成された説明">
            <a:extLst>
              <a:ext uri="{FF2B5EF4-FFF2-40B4-BE49-F238E27FC236}">
                <a16:creationId xmlns:a16="http://schemas.microsoft.com/office/drawing/2014/main" id="{ED9CF04C-DD28-6B4B-A0C9-153EE2601B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273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3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A1C6842F-5A77-3C41-BDA7-3543322896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E9D534B8-DD43-CB44-8D75-2ABD68F742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074" y="5104118"/>
            <a:ext cx="12014200" cy="1752600"/>
          </a:xfrm>
          <a:prstGeom prst="rect">
            <a:avLst/>
          </a:prstGeom>
        </p:spPr>
      </p:pic>
      <p:pic>
        <p:nvPicPr>
          <p:cNvPr id="9" name="図 8" descr="ロゴ&#10;&#10;自動的に生成された説明">
            <a:extLst>
              <a:ext uri="{FF2B5EF4-FFF2-40B4-BE49-F238E27FC236}">
                <a16:creationId xmlns:a16="http://schemas.microsoft.com/office/drawing/2014/main" id="{23EFE93B-9F66-7F4A-80AC-72B2716F1A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273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Toilet cubicles refreshed with architectural film | Restroom design, School  bathroom, School interior">
            <a:extLst>
              <a:ext uri="{FF2B5EF4-FFF2-40B4-BE49-F238E27FC236}">
                <a16:creationId xmlns:a16="http://schemas.microsoft.com/office/drawing/2014/main" id="{DD0A73C1-1C42-3140-A1C3-09B9937F0B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ロゴ&#10;&#10;自動的に生成された説明">
            <a:extLst>
              <a:ext uri="{FF2B5EF4-FFF2-40B4-BE49-F238E27FC236}">
                <a16:creationId xmlns:a16="http://schemas.microsoft.com/office/drawing/2014/main" id="{A21EEC3A-883D-EA45-9AA2-4D21EEAABD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127500" cy="1447800"/>
          </a:xfrm>
          <a:prstGeom prst="rect">
            <a:avLst/>
          </a:prstGeom>
        </p:spPr>
      </p:pic>
      <p:pic>
        <p:nvPicPr>
          <p:cNvPr id="6" name="図 5" descr="図形&#10;&#10;中程度の精度で自動的に生成された説明">
            <a:extLst>
              <a:ext uri="{FF2B5EF4-FFF2-40B4-BE49-F238E27FC236}">
                <a16:creationId xmlns:a16="http://schemas.microsoft.com/office/drawing/2014/main" id="{9B2C1D93-B243-C247-AD43-5F3FAF1725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82" y="5050008"/>
            <a:ext cx="11963400" cy="1752600"/>
          </a:xfrm>
          <a:prstGeom prst="rect">
            <a:avLst/>
          </a:prstGeom>
        </p:spPr>
      </p:pic>
      <p:pic>
        <p:nvPicPr>
          <p:cNvPr id="10" name="Picture 6" descr="ドット絵でピカチュウ。2 | NyoRoRon@Pixel Art">
            <a:extLst>
              <a:ext uri="{FF2B5EF4-FFF2-40B4-BE49-F238E27FC236}">
                <a16:creationId xmlns:a16="http://schemas.microsoft.com/office/drawing/2014/main" id="{D57A8369-540B-8042-84C9-57265090F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1792" y="4240923"/>
            <a:ext cx="559884" cy="5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32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Japan Phasing Out Squat Toilets | Nippon.com">
            <a:extLst>
              <a:ext uri="{FF2B5EF4-FFF2-40B4-BE49-F238E27FC236}">
                <a16:creationId xmlns:a16="http://schemas.microsoft.com/office/drawing/2014/main" id="{3A48D3AA-F719-C74B-8010-90882185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ロゴ&#10;&#10;自動的に生成された説明">
            <a:extLst>
              <a:ext uri="{FF2B5EF4-FFF2-40B4-BE49-F238E27FC236}">
                <a16:creationId xmlns:a16="http://schemas.microsoft.com/office/drawing/2014/main" id="{D116849B-56C7-9340-B0E7-91EEC9EA1E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127500" cy="1447800"/>
          </a:xfrm>
          <a:prstGeom prst="rect">
            <a:avLst/>
          </a:prstGeom>
        </p:spPr>
      </p:pic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444B088B-2A21-8048-A4B1-F3DECDE10A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74" y="5105400"/>
            <a:ext cx="11878078" cy="1752600"/>
          </a:xfrm>
          <a:prstGeom prst="rect">
            <a:avLst/>
          </a:prstGeom>
        </p:spPr>
      </p:pic>
      <p:pic>
        <p:nvPicPr>
          <p:cNvPr id="62468" name="Picture 4" descr="pikac(高画質)のTwitterイラスト検索結果。">
            <a:extLst>
              <a:ext uri="{FF2B5EF4-FFF2-40B4-BE49-F238E27FC236}">
                <a16:creationId xmlns:a16="http://schemas.microsoft.com/office/drawing/2014/main" id="{59D5A743-63FC-094B-B792-F954FFC01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33" b="96196" l="8015" r="95993">
                        <a14:foregroundMark x1="24226" y1="5707" x2="19490" y2="8424"/>
                        <a14:foregroundMark x1="24044" y1="3533" x2="25865" y2="4076"/>
                        <a14:foregroundMark x1="8197" y1="51087" x2="9107" y2="62772"/>
                        <a14:foregroundMark x1="9107" y1="62772" x2="10929" y2="67935"/>
                        <a14:foregroundMark x1="8015" y1="80978" x2="8925" y2="84239"/>
                        <a14:foregroundMark x1="10929" y1="83696" x2="15118" y2="93207"/>
                        <a14:foregroundMark x1="15118" y1="93207" x2="15483" y2="96739"/>
                        <a14:foregroundMark x1="89982" y1="35870" x2="89982" y2="51902"/>
                        <a14:foregroundMark x1="93625" y1="39946" x2="93807" y2="50543"/>
                        <a14:foregroundMark x1="93807" y1="50543" x2="95993" y2="58152"/>
                        <a14:foregroundMark x1="88160" y1="28261" x2="87067" y2="27989"/>
                        <a14:foregroundMark x1="50638" y1="85870" x2="47541" y2="85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048175" flipH="1">
            <a:off x="762645" y="7211320"/>
            <a:ext cx="3800807" cy="295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44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3032 L 0.00052 0.03032 C 0.00521 0.02083 0.01016 0.01157 0.01458 0.00162 C 0.01771 -0.0051 0.01966 -0.0132 0.02279 -0.01991 C 0.02578 -0.02662 0.02969 -0.03172 0.03294 -0.03797 C 0.0345 -0.04121 0.03555 -0.04537 0.03698 -0.04885 C 0.03893 -0.05371 0.04102 -0.05834 0.04297 -0.0632 C 0.0444 -0.06667 0.04557 -0.07084 0.04713 -0.07408 C 0.04896 -0.07801 0.0513 -0.08102 0.05312 -0.08496 C 0.07135 -0.12269 0.04844 -0.07686 0.06328 -0.11366 C 0.06497 -0.11783 0.06758 -0.12061 0.0694 -0.12454 C 0.08841 -0.16412 0.0569 -0.10602 0.08763 -0.16065 C 0.09036 -0.16528 0.09232 -0.17199 0.0957 -0.175 C 0.09844 -0.17732 0.10117 -0.1794 0.10378 -0.18218 C 0.10599 -0.18426 0.10768 -0.1875 0.1099 -0.18936 C 0.11185 -0.19098 0.11406 -0.19144 0.11602 -0.19306 C 0.11875 -0.19514 0.12122 -0.19838 0.12409 -0.20023 C 0.13073 -0.20417 0.14766 -0.20625 0.15247 -0.20741 C 0.16588 -0.21042 0.16497 -0.21042 0.17682 -0.21459 C 0.17891 -0.2169 0.18151 -0.21829 0.18294 -0.22176 C 0.18633 -0.23056 0.18763 -0.24167 0.19102 -0.2507 L 0.19505 -0.26135 C 0.20182 -0.29769 0.19154 -0.24144 0.19909 -0.28658 C 0.20078 -0.29676 0.2026 -0.31088 0.20716 -0.31922 C 0.2112 -0.32616 0.21445 -0.32709 0.2194 -0.32986 C 0.2349 -0.32871 0.25052 -0.32917 0.26602 -0.32639 C 0.26602 -0.32639 0.28125 -0.31736 0.28424 -0.31551 L 0.29036 -0.31181 L 0.29648 -0.30834 C 0.31055 -0.30949 0.32487 -0.3088 0.33893 -0.31181 C 0.34141 -0.3125 0.34284 -0.31713 0.34505 -0.31922 C 0.347 -0.32084 0.34909 -0.32153 0.35117 -0.32269 C 0.35312 -0.325 0.35599 -0.32616 0.35729 -0.32986 C 0.3595 -0.33635 0.3599 -0.34422 0.36133 -0.35162 C 0.36198 -0.3551 0.36211 -0.35926 0.36328 -0.36227 C 0.36602 -0.36945 0.36797 -0.37778 0.37148 -0.38403 C 0.37669 -0.39329 0.38242 -0.40486 0.38971 -0.40926 L 0.3957 -0.41273 C 0.40924 -0.41158 0.42279 -0.41111 0.43633 -0.40926 C 0.43971 -0.4088 0.447 -0.40417 0.45052 -0.40209 C 0.45312 -0.40324 0.45612 -0.40324 0.45859 -0.40556 C 0.46667 -0.41389 0.46341 -0.41551 0.46667 -0.42732 C 0.47409 -0.45348 0.46966 -0.41783 0.47891 -0.4669 C 0.48398 -0.49398 0.47708 -0.46042 0.4849 -0.48843 C 0.48594 -0.4919 0.48542 -0.49653 0.48698 -0.49931 C 0.48854 -0.50186 0.49102 -0.50162 0.4931 -0.50278 C 0.49661 -0.50255 0.54297 -0.49375 0.5599 -0.50278 C 0.56471 -0.50533 0.56875 -0.51598 0.57213 -0.52084 C 0.57396 -0.52361 0.57617 -0.5257 0.57825 -0.52801 C 0.57956 -0.53172 0.58099 -0.53519 0.58229 -0.53889 C 0.59258 -0.57084 0.58047 -0.53773 0.59036 -0.56412 C 0.59167 -0.5713 0.59284 -0.58079 0.59648 -0.58565 C 0.59805 -0.5882 0.60052 -0.5882 0.60247 -0.58936 L 0.6207 -0.57848 L 0.62682 -0.575 C 0.63294 -0.57616 0.63932 -0.57477 0.64505 -0.57848 C 0.6474 -0.5801 0.64779 -0.58588 0.64909 -0.58936 C 0.65117 -0.59422 0.65325 -0.59908 0.65521 -0.60371 C 0.65729 -0.61505 0.65755 -0.61783 0.66133 -0.62894 C 0.6638 -0.63635 0.66536 -0.64584 0.6694 -0.6507 L 0.67552 -0.65787 C 0.68034 -0.6551 0.68685 -0.6507 0.69167 -0.6507 C 0.69779 -0.6507 0.70391 -0.65301 0.7099 -0.65417 C 0.72344 -0.67014 0.70846 -0.65139 0.72213 -0.67223 C 0.72474 -0.67616 0.72747 -0.6794 0.73021 -0.68311 C 0.73164 -0.68797 0.73255 -0.69306 0.73424 -0.69746 C 0.73594 -0.70162 0.73854 -0.7044 0.74036 -0.70834 C 0.74297 -0.71366 0.75 -0.72894 0.75247 -0.73704 C 0.75547 -0.74653 0.75729 -0.75695 0.76068 -0.76598 C 0.76198 -0.76945 0.76276 -0.77408 0.76471 -0.77686 C 0.76641 -0.77917 0.76862 -0.77986 0.77083 -0.78033 C 0.78021 -0.78241 0.78971 -0.78287 0.79922 -0.78403 C 0.80456 -0.78588 0.81706 -0.78959 0.82148 -0.79468 C 0.8293 -0.80417 0.82526 -0.8007 0.83359 -0.80556 C 0.83503 -0.80926 0.83594 -0.81343 0.83763 -0.81644 C 0.83945 -0.81945 0.8418 -0.82107 0.84375 -0.82361 C 0.84648 -0.82709 0.84922 -0.83079 0.85182 -0.83449 C 0.85521 -0.85232 0.85221 -0.83982 0.86003 -0.85973 C 0.86276 -0.86667 0.86458 -0.87523 0.8681 -0.88125 C 0.87435 -0.89236 0.87448 -0.89352 0.88229 -0.90278 C 0.88698 -0.90834 0.90104 -0.92176 0.90456 -0.92801 C 0.91029 -0.93843 0.90703 -0.93334 0.91471 -0.9426 C 0.91602 -0.94607 0.91758 -0.94954 0.91875 -0.95324 C 0.92031 -0.95787 0.92122 -0.9632 0.92279 -0.96783 C 0.92461 -0.97292 0.92708 -0.97709 0.92891 -0.98218 C 0.93177 -0.99028 0.93346 -0.99838 0.93503 -1.00741 C 0.93568 -1.01204 0.9362 -1.01713 0.93698 -1.02176 C 0.93763 -1.02547 0.9388 -1.02871 0.93906 -1.03264 C 0.93958 -1.04468 0.93906 -1.05672 0.93906 -1.06852 L 0.93698 -1.03611 " pathEditMode="relative" ptsTypes="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o Boost Attendance, Milwaukee Schools Revive Art, Music And Gym | BPR">
            <a:extLst>
              <a:ext uri="{FF2B5EF4-FFF2-40B4-BE49-F238E27FC236}">
                <a16:creationId xmlns:a16="http://schemas.microsoft.com/office/drawing/2014/main" id="{AFE0A955-C8E0-F044-8853-8F0CB7B84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ギニアの国旗 - Wikipedia">
            <a:extLst>
              <a:ext uri="{FF2B5EF4-FFF2-40B4-BE49-F238E27FC236}">
                <a16:creationId xmlns:a16="http://schemas.microsoft.com/office/drawing/2014/main" id="{D259A608-0589-A648-B9FD-2977AEAEFF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45000" y="2330450"/>
            <a:ext cx="33020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" name="図 9" descr="ロゴ, アイコン&#10;&#10;中程度の精度で自動的に生成された説明">
            <a:extLst>
              <a:ext uri="{FF2B5EF4-FFF2-40B4-BE49-F238E27FC236}">
                <a16:creationId xmlns:a16="http://schemas.microsoft.com/office/drawing/2014/main" id="{4CE0D3E0-ECFE-2341-8DC9-2DDD02AB80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39" y="0"/>
            <a:ext cx="2895600" cy="1447800"/>
          </a:xfrm>
          <a:prstGeom prst="rect">
            <a:avLst/>
          </a:prstGeom>
        </p:spPr>
      </p:pic>
      <p:pic>
        <p:nvPicPr>
          <p:cNvPr id="9" name="図 8" descr="図形&#10;&#10;中程度の精度で自動的に生成された説明">
            <a:extLst>
              <a:ext uri="{FF2B5EF4-FFF2-40B4-BE49-F238E27FC236}">
                <a16:creationId xmlns:a16="http://schemas.microsoft.com/office/drawing/2014/main" id="{6BDD3B95-5537-AF4C-BC42-72483598D6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5100637"/>
            <a:ext cx="11684000" cy="1752600"/>
          </a:xfrm>
          <a:prstGeom prst="rect">
            <a:avLst/>
          </a:prstGeom>
        </p:spPr>
      </p:pic>
      <p:pic>
        <p:nvPicPr>
          <p:cNvPr id="11270" name="Picture 6" descr="ドット絵でピカチュウ。2 | NyoRoRon@Pixel Art">
            <a:extLst>
              <a:ext uri="{FF2B5EF4-FFF2-40B4-BE49-F238E27FC236}">
                <a16:creationId xmlns:a16="http://schemas.microsoft.com/office/drawing/2014/main" id="{EB4D7C28-BE67-5047-A59C-31C6AE6E6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810" y="4527550"/>
            <a:ext cx="870381" cy="83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5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Abraham Lincoln Restroom (1 Boy&amp;#39;s &amp;amp; 1 Girl&amp;#39;s) - Sacramento City Unified  School District">
            <a:extLst>
              <a:ext uri="{FF2B5EF4-FFF2-40B4-BE49-F238E27FC236}">
                <a16:creationId xmlns:a16="http://schemas.microsoft.com/office/drawing/2014/main" id="{2FE1F6AB-5636-B040-A3D5-F549CC4938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ロゴ&#10;&#10;自動的に生成された説明">
            <a:extLst>
              <a:ext uri="{FF2B5EF4-FFF2-40B4-BE49-F238E27FC236}">
                <a16:creationId xmlns:a16="http://schemas.microsoft.com/office/drawing/2014/main" id="{C3ABD2C2-2298-C04E-BF21-ED7A4237DC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127500" cy="1447800"/>
          </a:xfrm>
          <a:prstGeom prst="rect">
            <a:avLst/>
          </a:prstGeom>
        </p:spPr>
      </p:pic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CE4EC017-A361-D144-A005-64182201E6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5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Keeping the boys&amp;#39; bathrooms clean – THE TRIBE TRIBUNE">
            <a:extLst>
              <a:ext uri="{FF2B5EF4-FFF2-40B4-BE49-F238E27FC236}">
                <a16:creationId xmlns:a16="http://schemas.microsoft.com/office/drawing/2014/main" id="{B067A131-03E7-CC4E-A3AF-B631145EF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ロゴ&#10;&#10;自動的に生成された説明">
            <a:extLst>
              <a:ext uri="{FF2B5EF4-FFF2-40B4-BE49-F238E27FC236}">
                <a16:creationId xmlns:a16="http://schemas.microsoft.com/office/drawing/2014/main" id="{8571C56F-9347-6546-A92D-CA2A858473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127500" cy="1447800"/>
          </a:xfrm>
          <a:prstGeom prst="rect">
            <a:avLst/>
          </a:prstGeom>
        </p:spPr>
      </p:pic>
      <p:pic>
        <p:nvPicPr>
          <p:cNvPr id="6" name="図 5" descr="図形&#10;&#10;中程度の精度で自動的に生成された説明">
            <a:extLst>
              <a:ext uri="{FF2B5EF4-FFF2-40B4-BE49-F238E27FC236}">
                <a16:creationId xmlns:a16="http://schemas.microsoft.com/office/drawing/2014/main" id="{28007464-B303-D34E-8488-0C0A5D10E5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Elementary &amp;amp; Middle school architecture and design by Brand Architects in  Australia | ArchDaily">
            <a:extLst>
              <a:ext uri="{FF2B5EF4-FFF2-40B4-BE49-F238E27FC236}">
                <a16:creationId xmlns:a16="http://schemas.microsoft.com/office/drawing/2014/main" id="{B2A68A6D-A683-2B4B-96D7-BF7581944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ロゴ&#10;&#10;自動的に生成された説明">
            <a:extLst>
              <a:ext uri="{FF2B5EF4-FFF2-40B4-BE49-F238E27FC236}">
                <a16:creationId xmlns:a16="http://schemas.microsoft.com/office/drawing/2014/main" id="{7DE0845E-7BA5-C948-8EF0-7975403ACA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51300" cy="1447800"/>
          </a:xfrm>
          <a:prstGeom prst="rect">
            <a:avLst/>
          </a:prstGeom>
        </p:spPr>
      </p:pic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6884DE98-0203-8340-8C27-F64C1AA27E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199" y="5092700"/>
            <a:ext cx="4987925" cy="1765300"/>
          </a:xfrm>
          <a:prstGeom prst="rect">
            <a:avLst/>
          </a:prstGeom>
        </p:spPr>
      </p:pic>
      <p:pic>
        <p:nvPicPr>
          <p:cNvPr id="1026" name="Picture 2" descr="オーストラリア国旗振ってフラット ベクトル イラスト のイラスト素材・ベクタ - . Image 50644311.">
            <a:extLst>
              <a:ext uri="{FF2B5EF4-FFF2-40B4-BE49-F238E27FC236}">
                <a16:creationId xmlns:a16="http://schemas.microsoft.com/office/drawing/2014/main" id="{A5642969-15A7-4971-BBF9-0C26A5324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100" y="5302803"/>
            <a:ext cx="1838280" cy="114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99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eedville High School Exterior">
            <a:extLst>
              <a:ext uri="{FF2B5EF4-FFF2-40B4-BE49-F238E27FC236}">
                <a16:creationId xmlns:a16="http://schemas.microsoft.com/office/drawing/2014/main" id="{53060A3F-B907-5B42-A34C-354A0ACD71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ロゴ&#10;&#10;自動的に生成された説明">
            <a:extLst>
              <a:ext uri="{FF2B5EF4-FFF2-40B4-BE49-F238E27FC236}">
                <a16:creationId xmlns:a16="http://schemas.microsoft.com/office/drawing/2014/main" id="{9E94484E-1FEA-AE44-9E07-0623371EFF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51300" cy="1447800"/>
          </a:xfrm>
          <a:prstGeom prst="rect">
            <a:avLst/>
          </a:prstGeom>
        </p:spPr>
      </p:pic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1AF73C71-B377-7440-A96D-64D78775C8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1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Alberta charter schools - Wikipedia">
            <a:extLst>
              <a:ext uri="{FF2B5EF4-FFF2-40B4-BE49-F238E27FC236}">
                <a16:creationId xmlns:a16="http://schemas.microsoft.com/office/drawing/2014/main" id="{2DE6E30C-4847-E543-8854-11D7A13E4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ロゴ&#10;&#10;自動的に生成された説明">
            <a:extLst>
              <a:ext uri="{FF2B5EF4-FFF2-40B4-BE49-F238E27FC236}">
                <a16:creationId xmlns:a16="http://schemas.microsoft.com/office/drawing/2014/main" id="{FA9AA751-8696-754F-9957-612EA4A3D8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51300" cy="1447800"/>
          </a:xfrm>
          <a:prstGeom prst="rect">
            <a:avLst/>
          </a:prstGeom>
        </p:spPr>
      </p:pic>
      <p:pic>
        <p:nvPicPr>
          <p:cNvPr id="7" name="図 6" descr="図形&#10;&#10;中程度の精度で自動的に生成された説明">
            <a:extLst>
              <a:ext uri="{FF2B5EF4-FFF2-40B4-BE49-F238E27FC236}">
                <a16:creationId xmlns:a16="http://schemas.microsoft.com/office/drawing/2014/main" id="{8ADB6542-97DF-DC4D-A362-AB05A86FBB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50" y="5062538"/>
            <a:ext cx="116459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3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3A19AAD5-3EA5-3B40-9F32-26025741E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ロゴ&#10;&#10;自動的に生成された説明">
            <a:extLst>
              <a:ext uri="{FF2B5EF4-FFF2-40B4-BE49-F238E27FC236}">
                <a16:creationId xmlns:a16="http://schemas.microsoft.com/office/drawing/2014/main" id="{D6D495FA-CC01-8B42-8AA5-88F3082A34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51300" cy="1447800"/>
          </a:xfrm>
          <a:prstGeom prst="rect">
            <a:avLst/>
          </a:prstGeom>
        </p:spPr>
      </p:pic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AB0735FB-E7E7-604F-A629-8FDC97B60B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176" y="5091418"/>
            <a:ext cx="116713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福岡市立馬出小学校の戸建て情報 | 学区から探す | オープンハウス">
            <a:extLst>
              <a:ext uri="{FF2B5EF4-FFF2-40B4-BE49-F238E27FC236}">
                <a16:creationId xmlns:a16="http://schemas.microsoft.com/office/drawing/2014/main" id="{F6170026-A23D-0E4D-BFD9-106E43411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88952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ロゴ&#10;&#10;自動的に生成された説明">
            <a:extLst>
              <a:ext uri="{FF2B5EF4-FFF2-40B4-BE49-F238E27FC236}">
                <a16:creationId xmlns:a16="http://schemas.microsoft.com/office/drawing/2014/main" id="{D6D495FA-CC01-8B42-8AA5-88F3082A34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51300" cy="1447800"/>
          </a:xfrm>
          <a:prstGeom prst="rect">
            <a:avLst/>
          </a:prstGeom>
        </p:spPr>
      </p:pic>
      <p:pic>
        <p:nvPicPr>
          <p:cNvPr id="7" name="図 6" descr="図形&#10;&#10;中程度の精度で自動的に生成された説明">
            <a:extLst>
              <a:ext uri="{FF2B5EF4-FFF2-40B4-BE49-F238E27FC236}">
                <a16:creationId xmlns:a16="http://schemas.microsoft.com/office/drawing/2014/main" id="{A27B3FBC-A6DC-794F-A52A-6879482080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74" y="5105400"/>
            <a:ext cx="11878078" cy="1752600"/>
          </a:xfrm>
          <a:prstGeom prst="rect">
            <a:avLst/>
          </a:prstGeom>
        </p:spPr>
      </p:pic>
      <p:pic>
        <p:nvPicPr>
          <p:cNvPr id="9" name="Picture 6" descr="ドット絵でピカチュウ。2 | NyoRoRon@Pixel Art">
            <a:extLst>
              <a:ext uri="{FF2B5EF4-FFF2-40B4-BE49-F238E27FC236}">
                <a16:creationId xmlns:a16="http://schemas.microsoft.com/office/drawing/2014/main" id="{C60EEC70-941A-004B-BB69-AFF9A294D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3097" y="5981700"/>
            <a:ext cx="870381" cy="83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49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erry Creek Elementary School | Kids Scoop | siouxcityjournal.com">
            <a:extLst>
              <a:ext uri="{FF2B5EF4-FFF2-40B4-BE49-F238E27FC236}">
                <a16:creationId xmlns:a16="http://schemas.microsoft.com/office/drawing/2014/main" id="{B07EC446-E5DD-4F43-95CA-24BA7D94A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 descr="ロゴ&#10;&#10;中程度の精度で自動的に生成された説明">
            <a:extLst>
              <a:ext uri="{FF2B5EF4-FFF2-40B4-BE49-F238E27FC236}">
                <a16:creationId xmlns:a16="http://schemas.microsoft.com/office/drawing/2014/main" id="{712F9C83-C17E-C64F-AACE-F70D25B389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56100" cy="1447800"/>
          </a:xfrm>
          <a:prstGeom prst="rect">
            <a:avLst/>
          </a:prstGeom>
        </p:spPr>
      </p:pic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6923F072-3C38-5243-B666-6F3F28B6D2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  <p:pic>
        <p:nvPicPr>
          <p:cNvPr id="6" name="Picture 6" descr="ドット絵でピカチュウ。2 | NyoRoRon@Pixel Art">
            <a:extLst>
              <a:ext uri="{FF2B5EF4-FFF2-40B4-BE49-F238E27FC236}">
                <a16:creationId xmlns:a16="http://schemas.microsoft.com/office/drawing/2014/main" id="{7F409E9F-1E7D-2241-8A27-4957166D4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71868" flipH="1">
            <a:off x="594765" y="4180135"/>
            <a:ext cx="973841" cy="99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11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内, テーブル, 天井, ノートパソコン が含まれている画像&#10;&#10;自動的に生成された説明">
            <a:extLst>
              <a:ext uri="{FF2B5EF4-FFF2-40B4-BE49-F238E27FC236}">
                <a16:creationId xmlns:a16="http://schemas.microsoft.com/office/drawing/2014/main" id="{7F4A9300-331F-0D4C-93CC-E03274B024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図 6" descr="ロゴ&#10;&#10;中程度の精度で自動的に生成された説明">
            <a:extLst>
              <a:ext uri="{FF2B5EF4-FFF2-40B4-BE49-F238E27FC236}">
                <a16:creationId xmlns:a16="http://schemas.microsoft.com/office/drawing/2014/main" id="{4AAE745A-04A4-1E4F-8B74-C14D6289FC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56100" cy="1447800"/>
          </a:xfrm>
          <a:prstGeom prst="rect">
            <a:avLst/>
          </a:prstGeom>
        </p:spPr>
      </p:pic>
      <p:pic>
        <p:nvPicPr>
          <p:cNvPr id="10" name="図 9" descr="図形&#10;&#10;中程度の精度で自動的に生成された説明">
            <a:extLst>
              <a:ext uri="{FF2B5EF4-FFF2-40B4-BE49-F238E27FC236}">
                <a16:creationId xmlns:a16="http://schemas.microsoft.com/office/drawing/2014/main" id="{AE4F2377-A7D4-944E-A440-4C781FC867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176" y="5091418"/>
            <a:ext cx="116713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8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A Guide to Teaching English in Vietnam">
            <a:extLst>
              <a:ext uri="{FF2B5EF4-FFF2-40B4-BE49-F238E27FC236}">
                <a16:creationId xmlns:a16="http://schemas.microsoft.com/office/drawing/2014/main" id="{1BB6841D-AD92-D44D-9DA0-4862CE1CC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ロゴ&#10;&#10;中程度の精度で自動的に生成された説明">
            <a:extLst>
              <a:ext uri="{FF2B5EF4-FFF2-40B4-BE49-F238E27FC236}">
                <a16:creationId xmlns:a16="http://schemas.microsoft.com/office/drawing/2014/main" id="{8B2404DD-E84C-2F4E-97E4-986FB60251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56100" cy="1447800"/>
          </a:xfrm>
          <a:prstGeom prst="rect">
            <a:avLst/>
          </a:prstGeom>
        </p:spPr>
      </p:pic>
      <p:pic>
        <p:nvPicPr>
          <p:cNvPr id="4" name="図 3" descr="図形&#10;&#10;低い精度で自動的に生成された説明">
            <a:extLst>
              <a:ext uri="{FF2B5EF4-FFF2-40B4-BE49-F238E27FC236}">
                <a16:creationId xmlns:a16="http://schemas.microsoft.com/office/drawing/2014/main" id="{B58E99B8-29F0-9D4A-91C6-5F92B9ACA1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00" y="5027918"/>
            <a:ext cx="1163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8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chool Spotlight: Creekside students drum for fitness | Local Education |  madison.com">
            <a:extLst>
              <a:ext uri="{FF2B5EF4-FFF2-40B4-BE49-F238E27FC236}">
                <a16:creationId xmlns:a16="http://schemas.microsoft.com/office/drawing/2014/main" id="{34B72A35-995E-7647-9524-90F97883E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 descr="ロゴ, アイコン&#10;&#10;中程度の精度で自動的に生成された説明">
            <a:extLst>
              <a:ext uri="{FF2B5EF4-FFF2-40B4-BE49-F238E27FC236}">
                <a16:creationId xmlns:a16="http://schemas.microsoft.com/office/drawing/2014/main" id="{22DE4038-8929-5D43-B22D-71C3E6B22F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39" y="0"/>
            <a:ext cx="2895600" cy="1447800"/>
          </a:xfrm>
          <a:prstGeom prst="rect">
            <a:avLst/>
          </a:prstGeom>
        </p:spPr>
      </p:pic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B27EA83A-ACC0-5E45-A31B-2F0B844957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Poor families in Uganda have low access to quality education- WBG study -  THE SECOND OPINION">
            <a:extLst>
              <a:ext uri="{FF2B5EF4-FFF2-40B4-BE49-F238E27FC236}">
                <a16:creationId xmlns:a16="http://schemas.microsoft.com/office/drawing/2014/main" id="{AB25DE09-244E-9143-9D5B-5372FC89CB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 descr="ロゴ&#10;&#10;中程度の精度で自動的に生成された説明">
            <a:extLst>
              <a:ext uri="{FF2B5EF4-FFF2-40B4-BE49-F238E27FC236}">
                <a16:creationId xmlns:a16="http://schemas.microsoft.com/office/drawing/2014/main" id="{F07A3A28-AD6A-D048-9763-1E3D63118D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56100" cy="1447800"/>
          </a:xfrm>
          <a:prstGeom prst="rect">
            <a:avLst/>
          </a:prstGeom>
        </p:spPr>
      </p:pic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C1C14514-3C15-F64B-80FD-3EDBE0547E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76" y="5091418"/>
            <a:ext cx="117475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ital&amp;#39; school librarian positions disappearing, state Board of Education  told">
            <a:extLst>
              <a:ext uri="{FF2B5EF4-FFF2-40B4-BE49-F238E27FC236}">
                <a16:creationId xmlns:a16="http://schemas.microsoft.com/office/drawing/2014/main" id="{A80BEA66-8B88-F748-A8F0-FB0F4AB92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 descr="ロゴ&#10;&#10;自動的に生成された説明">
            <a:extLst>
              <a:ext uri="{FF2B5EF4-FFF2-40B4-BE49-F238E27FC236}">
                <a16:creationId xmlns:a16="http://schemas.microsoft.com/office/drawing/2014/main" id="{51C9AEFA-837F-E542-8E75-E839C7B576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87700" cy="1447800"/>
          </a:xfrm>
          <a:prstGeom prst="rect">
            <a:avLst/>
          </a:prstGeom>
        </p:spPr>
      </p:pic>
      <p:pic>
        <p:nvPicPr>
          <p:cNvPr id="7" name="図 6" descr="図形&#10;&#10;中程度の精度で自動的に生成された説明">
            <a:extLst>
              <a:ext uri="{FF2B5EF4-FFF2-40B4-BE49-F238E27FC236}">
                <a16:creationId xmlns:a16="http://schemas.microsoft.com/office/drawing/2014/main" id="{58C4FEEF-2A8C-B044-A432-A3A816B9AB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8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llaborating With Your School Librarian | Edutopia">
            <a:extLst>
              <a:ext uri="{FF2B5EF4-FFF2-40B4-BE49-F238E27FC236}">
                <a16:creationId xmlns:a16="http://schemas.microsoft.com/office/drawing/2014/main" id="{EB4FC156-617E-4D4F-ACA0-F97A07F34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 descr="ロゴ&#10;&#10;自動的に生成された説明">
            <a:extLst>
              <a:ext uri="{FF2B5EF4-FFF2-40B4-BE49-F238E27FC236}">
                <a16:creationId xmlns:a16="http://schemas.microsoft.com/office/drawing/2014/main" id="{A3A4D432-5886-7D4D-84F1-F85E44AB9B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87700" cy="1447800"/>
          </a:xfrm>
          <a:prstGeom prst="rect">
            <a:avLst/>
          </a:prstGeom>
        </p:spPr>
      </p:pic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432195E5-BEAF-EB45-88A2-0862CA3802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0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E1562AEC-8AE6-C049-9DF7-01533450A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 descr="ロゴ&#10;&#10;自動的に生成された説明">
            <a:extLst>
              <a:ext uri="{FF2B5EF4-FFF2-40B4-BE49-F238E27FC236}">
                <a16:creationId xmlns:a16="http://schemas.microsoft.com/office/drawing/2014/main" id="{B06D002A-F2E3-D947-89A2-5A4EA63093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87700" cy="1447800"/>
          </a:xfrm>
          <a:prstGeom prst="rect">
            <a:avLst/>
          </a:prstGeom>
        </p:spPr>
      </p:pic>
      <p:pic>
        <p:nvPicPr>
          <p:cNvPr id="9" name="図 8" descr="図形&#10;&#10;中程度の精度で自動的に生成された説明">
            <a:extLst>
              <a:ext uri="{FF2B5EF4-FFF2-40B4-BE49-F238E27FC236}">
                <a16:creationId xmlns:a16="http://schemas.microsoft.com/office/drawing/2014/main" id="{38E9E8BF-CCE9-1047-926E-1D1083A402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91" y="5092700"/>
            <a:ext cx="120523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1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Seoul Metropolitan Library | Kids reading, Reading, Korea">
            <a:extLst>
              <a:ext uri="{FF2B5EF4-FFF2-40B4-BE49-F238E27FC236}">
                <a16:creationId xmlns:a16="http://schemas.microsoft.com/office/drawing/2014/main" id="{7C9E7EFA-E4B9-CB4D-BC17-425A6A781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12" descr="ロゴ&#10;&#10;自動的に生成された説明">
            <a:extLst>
              <a:ext uri="{FF2B5EF4-FFF2-40B4-BE49-F238E27FC236}">
                <a16:creationId xmlns:a16="http://schemas.microsoft.com/office/drawing/2014/main" id="{4BCCE969-7699-064D-8B24-8D9198099C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87700" cy="1447800"/>
          </a:xfrm>
          <a:prstGeom prst="rect">
            <a:avLst/>
          </a:prstGeom>
        </p:spPr>
      </p:pic>
      <p:pic>
        <p:nvPicPr>
          <p:cNvPr id="14" name="図 13" descr="図形&#10;&#10;中程度の精度で自動的に生成された説明">
            <a:extLst>
              <a:ext uri="{FF2B5EF4-FFF2-40B4-BE49-F238E27FC236}">
                <a16:creationId xmlns:a16="http://schemas.microsoft.com/office/drawing/2014/main" id="{D9BF7998-F28F-9647-92BB-2308712D78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91" y="5092700"/>
            <a:ext cx="12052300" cy="1765300"/>
          </a:xfrm>
          <a:prstGeom prst="rect">
            <a:avLst/>
          </a:prstGeom>
        </p:spPr>
      </p:pic>
      <p:pic>
        <p:nvPicPr>
          <p:cNvPr id="15" name="Picture 6" descr="ドット絵でピカチュウ。2 | NyoRoRon@Pixel Art">
            <a:extLst>
              <a:ext uri="{FF2B5EF4-FFF2-40B4-BE49-F238E27FC236}">
                <a16:creationId xmlns:a16="http://schemas.microsoft.com/office/drawing/2014/main" id="{1FC87D33-C324-A246-B14E-704CE8359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4113" y="700959"/>
            <a:ext cx="859168" cy="8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9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Arizona school nurses on the front lines of coronavirus face challenges">
            <a:extLst>
              <a:ext uri="{FF2B5EF4-FFF2-40B4-BE49-F238E27FC236}">
                <a16:creationId xmlns:a16="http://schemas.microsoft.com/office/drawing/2014/main" id="{A92A5765-73E6-A942-B1CC-47C7F53B5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 descr="ロゴ&#10;&#10;低い精度で自動的に生成された説明">
            <a:extLst>
              <a:ext uri="{FF2B5EF4-FFF2-40B4-BE49-F238E27FC236}">
                <a16:creationId xmlns:a16="http://schemas.microsoft.com/office/drawing/2014/main" id="{34852800-C891-0A4E-B1AD-C5144C394E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610600" cy="1524000"/>
          </a:xfrm>
          <a:prstGeom prst="rect">
            <a:avLst/>
          </a:prstGeom>
        </p:spPr>
      </p:pic>
      <p:pic>
        <p:nvPicPr>
          <p:cNvPr id="7" name="図 6" descr="図形&#10;&#10;中程度の精度で自動的に生成された説明">
            <a:extLst>
              <a:ext uri="{FF2B5EF4-FFF2-40B4-BE49-F238E27FC236}">
                <a16:creationId xmlns:a16="http://schemas.microsoft.com/office/drawing/2014/main" id="{BF6707A4-C756-DC48-8521-6F842CA60F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6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School nurse office | Nurse office decor, School nurse office, School nurse  office decorations">
            <a:extLst>
              <a:ext uri="{FF2B5EF4-FFF2-40B4-BE49-F238E27FC236}">
                <a16:creationId xmlns:a16="http://schemas.microsoft.com/office/drawing/2014/main" id="{7A096DF3-8A9B-8E45-B8F9-2BFEABFAF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ロゴ&#10;&#10;低い精度で自動的に生成された説明">
            <a:extLst>
              <a:ext uri="{FF2B5EF4-FFF2-40B4-BE49-F238E27FC236}">
                <a16:creationId xmlns:a16="http://schemas.microsoft.com/office/drawing/2014/main" id="{9C19C9B3-4D85-B541-9E70-92A4098DAA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610600" cy="1524000"/>
          </a:xfrm>
          <a:prstGeom prst="rect">
            <a:avLst/>
          </a:prstGeom>
        </p:spPr>
      </p:pic>
      <p:pic>
        <p:nvPicPr>
          <p:cNvPr id="6" name="図 5" descr="図形&#10;&#10;中程度の精度で自動的に生成された説明">
            <a:extLst>
              <a:ext uri="{FF2B5EF4-FFF2-40B4-BE49-F238E27FC236}">
                <a16:creationId xmlns:a16="http://schemas.microsoft.com/office/drawing/2014/main" id="{EC5D6966-39B7-FA45-ADCE-217D09CC76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  <p:pic>
        <p:nvPicPr>
          <p:cNvPr id="8" name="Picture 6" descr="ドット絵でピカチュウ。2 | NyoRoRon@Pixel Art">
            <a:extLst>
              <a:ext uri="{FF2B5EF4-FFF2-40B4-BE49-F238E27FC236}">
                <a16:creationId xmlns:a16="http://schemas.microsoft.com/office/drawing/2014/main" id="{81E69F88-A24D-4047-8BA8-8E16B9883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810" y="4527550"/>
            <a:ext cx="870381" cy="83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09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School Counseling Office Tour: Round One | The Responsive Counselor | School  counseling office, Counseling office, Counseling office decor">
            <a:extLst>
              <a:ext uri="{FF2B5EF4-FFF2-40B4-BE49-F238E27FC236}">
                <a16:creationId xmlns:a16="http://schemas.microsoft.com/office/drawing/2014/main" id="{F46E658D-E634-3549-B177-9A2D46860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69E84F9B-5A5E-5440-9014-AF6C5B15FE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252200" cy="1435100"/>
          </a:xfrm>
          <a:prstGeom prst="rect">
            <a:avLst/>
          </a:prstGeom>
        </p:spPr>
      </p:pic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5ADFED5B-A86F-EE45-A975-598EC1184A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8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My Counseling Office | School office decor, Counseling office decor, School  counseling office decor">
            <a:extLst>
              <a:ext uri="{FF2B5EF4-FFF2-40B4-BE49-F238E27FC236}">
                <a16:creationId xmlns:a16="http://schemas.microsoft.com/office/drawing/2014/main" id="{35D03C87-702A-A849-A5A6-5CD643991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379BD1A6-2B02-4143-BC85-BA6D419D7E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252200" cy="1435100"/>
          </a:xfrm>
          <a:prstGeom prst="rect">
            <a:avLst/>
          </a:prstGeom>
        </p:spPr>
      </p:pic>
      <p:pic>
        <p:nvPicPr>
          <p:cNvPr id="7" name="図 6" descr="図形&#10;&#10;中程度の精度で自動的に生成された説明">
            <a:extLst>
              <a:ext uri="{FF2B5EF4-FFF2-40B4-BE49-F238E27FC236}">
                <a16:creationId xmlns:a16="http://schemas.microsoft.com/office/drawing/2014/main" id="{A0FFF459-4C41-DE4A-8F40-547525F88D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9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キッチンで作業をしている人達&#10;&#10;低い精度で自動的に生成された説明">
            <a:extLst>
              <a:ext uri="{FF2B5EF4-FFF2-40B4-BE49-F238E27FC236}">
                <a16:creationId xmlns:a16="http://schemas.microsoft.com/office/drawing/2014/main" id="{F7AA4EA0-6B9D-BE4D-928A-5DA2DFB8C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27870551-C3A9-6D48-BCBE-96C488B4EB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74" y="5105400"/>
            <a:ext cx="11878078" cy="1752600"/>
          </a:xfrm>
          <a:prstGeom prst="rect">
            <a:avLst/>
          </a:prstGeom>
        </p:spPr>
      </p:pic>
      <p:pic>
        <p:nvPicPr>
          <p:cNvPr id="5" name="図 4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E6E55037-1D6A-4F4D-A12D-C22712BC16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0231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8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ars Area Primary Center">
            <a:extLst>
              <a:ext uri="{FF2B5EF4-FFF2-40B4-BE49-F238E27FC236}">
                <a16:creationId xmlns:a16="http://schemas.microsoft.com/office/drawing/2014/main" id="{76C9EEC2-64AB-B949-9DEE-FF4BD4303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ロゴ, アイコン&#10;&#10;中程度の精度で自動的に生成された説明">
            <a:extLst>
              <a:ext uri="{FF2B5EF4-FFF2-40B4-BE49-F238E27FC236}">
                <a16:creationId xmlns:a16="http://schemas.microsoft.com/office/drawing/2014/main" id="{B6EE52B0-CB70-4646-B552-EB810E7A91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499910"/>
            <a:ext cx="2895600" cy="1447800"/>
          </a:xfrm>
          <a:prstGeom prst="rect">
            <a:avLst/>
          </a:prstGeom>
        </p:spPr>
      </p:pic>
      <p:pic>
        <p:nvPicPr>
          <p:cNvPr id="6" name="図 5" descr="図形&#10;&#10;中程度の精度で自動的に生成された説明">
            <a:extLst>
              <a:ext uri="{FF2B5EF4-FFF2-40B4-BE49-F238E27FC236}">
                <a16:creationId xmlns:a16="http://schemas.microsoft.com/office/drawing/2014/main" id="{24F6D984-7CA1-FB47-8A71-FCB6BAACA7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50" y="5062538"/>
            <a:ext cx="116459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9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ying Teacher Collaboration to the Classroom in Knox County, Tennessee |  NIET | National Institute for Excellence in Teaching">
            <a:extLst>
              <a:ext uri="{FF2B5EF4-FFF2-40B4-BE49-F238E27FC236}">
                <a16:creationId xmlns:a16="http://schemas.microsoft.com/office/drawing/2014/main" id="{1AD994F0-B773-0B4B-A8BC-5E17AC94C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DE4E6CCE-6E72-B940-99BA-7ED59C4FE7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  <p:pic>
        <p:nvPicPr>
          <p:cNvPr id="5" name="図 4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954EBCBE-BD0F-5C49-8571-A5DADBCFD0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023100" cy="1435100"/>
          </a:xfrm>
          <a:prstGeom prst="rect">
            <a:avLst/>
          </a:prstGeom>
        </p:spPr>
      </p:pic>
      <p:pic>
        <p:nvPicPr>
          <p:cNvPr id="6" name="Picture 6" descr="ドット絵でピカチュウ。2 | NyoRoRon@Pixel Art">
            <a:extLst>
              <a:ext uri="{FF2B5EF4-FFF2-40B4-BE49-F238E27FC236}">
                <a16:creationId xmlns:a16="http://schemas.microsoft.com/office/drawing/2014/main" id="{92D037AC-B9E6-1748-A9E8-D2974AF96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6231" y="5483457"/>
            <a:ext cx="1042834" cy="99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4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 Teachers Lounge Makeover, Just In Time For Back To School | Young House  Love">
            <a:extLst>
              <a:ext uri="{FF2B5EF4-FFF2-40B4-BE49-F238E27FC236}">
                <a16:creationId xmlns:a16="http://schemas.microsoft.com/office/drawing/2014/main" id="{A2DB0741-99FB-2444-ADC3-E0F9D62C8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DD4746F7-F742-7B43-BB40-5D95FF9EC1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07B94EF6-4BE4-3B49-AB83-FEF9E2813A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2931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1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teachers planning in teachers room | yrec comenius">
            <a:extLst>
              <a:ext uri="{FF2B5EF4-FFF2-40B4-BE49-F238E27FC236}">
                <a16:creationId xmlns:a16="http://schemas.microsoft.com/office/drawing/2014/main" id="{F9AFE62A-7CE7-2546-AF74-5F8C288AE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2EC39BD5-8520-604B-9D15-0939F4BC1D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  <p:pic>
        <p:nvPicPr>
          <p:cNvPr id="6" name="図 5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591198F1-9BF1-A442-A19B-EE5AB4A447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2931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5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Meet WHS&amp;#39; new principal – Hi&amp;#39;s Eye">
            <a:extLst>
              <a:ext uri="{FF2B5EF4-FFF2-40B4-BE49-F238E27FC236}">
                <a16:creationId xmlns:a16="http://schemas.microsoft.com/office/drawing/2014/main" id="{5153383D-F605-3B4D-877D-0EBF46BC58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0BB06E9-0D59-AC46-B4CE-0107A9F627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693400" cy="1435100"/>
          </a:xfrm>
          <a:prstGeom prst="rect">
            <a:avLst/>
          </a:prstGeom>
        </p:spPr>
      </p:pic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C7EFA6F4-CA22-8C4C-A1C5-DB2C60C44A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5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Principal&amp;#39;s Message | Pathfinderglobalschool">
            <a:extLst>
              <a:ext uri="{FF2B5EF4-FFF2-40B4-BE49-F238E27FC236}">
                <a16:creationId xmlns:a16="http://schemas.microsoft.com/office/drawing/2014/main" id="{132F985F-1341-1F47-B0CF-5EC80CF9F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32987B0-9223-0842-A632-3F1E814BBA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693400" cy="1435100"/>
          </a:xfrm>
          <a:prstGeom prst="rect">
            <a:avLst/>
          </a:prstGeom>
        </p:spPr>
      </p:pic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26F95129-AC8D-2E43-BECE-7E27CF2969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44" y="5286963"/>
            <a:ext cx="115697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5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0" name="Picture 6" descr="ランチルームの必要性｜現代にあった食育を考える給食 | 業務用商品 | キユーピー">
            <a:extLst>
              <a:ext uri="{FF2B5EF4-FFF2-40B4-BE49-F238E27FC236}">
                <a16:creationId xmlns:a16="http://schemas.microsoft.com/office/drawing/2014/main" id="{DDBD2EAA-2B27-B84E-BE80-2997E8EFC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 descr="ロゴ&#10;&#10;中程度の精度で自動的に生成された説明">
            <a:extLst>
              <a:ext uri="{FF2B5EF4-FFF2-40B4-BE49-F238E27FC236}">
                <a16:creationId xmlns:a16="http://schemas.microsoft.com/office/drawing/2014/main" id="{4CBA23AB-7ADA-9B4C-8B56-D217E9622A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48"/>
            <a:ext cx="5511800" cy="1447800"/>
          </a:xfrm>
          <a:prstGeom prst="rect">
            <a:avLst/>
          </a:prstGeom>
        </p:spPr>
      </p:pic>
      <p:pic>
        <p:nvPicPr>
          <p:cNvPr id="8" name="図 7" descr="図形&#10;&#10;中程度の精度で自動的に生成された説明">
            <a:extLst>
              <a:ext uri="{FF2B5EF4-FFF2-40B4-BE49-F238E27FC236}">
                <a16:creationId xmlns:a16="http://schemas.microsoft.com/office/drawing/2014/main" id="{7409D232-CDAC-364F-B21F-6EE90C7ABF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74" y="5105400"/>
            <a:ext cx="11878078" cy="1752600"/>
          </a:xfrm>
          <a:prstGeom prst="rect">
            <a:avLst/>
          </a:prstGeom>
        </p:spPr>
      </p:pic>
      <p:pic>
        <p:nvPicPr>
          <p:cNvPr id="10" name="Picture 6" descr="ドット絵でピカチュウ。2 | NyoRoRon@Pixel Art">
            <a:extLst>
              <a:ext uri="{FF2B5EF4-FFF2-40B4-BE49-F238E27FC236}">
                <a16:creationId xmlns:a16="http://schemas.microsoft.com/office/drawing/2014/main" id="{07BF105F-B09F-F84E-883E-EC14360DB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62" b="23972"/>
          <a:stretch/>
        </p:blipFill>
        <p:spPr bwMode="auto">
          <a:xfrm>
            <a:off x="10255464" y="4602344"/>
            <a:ext cx="1038611" cy="8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94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American Chemical Systems | Specialty Chemical Products | Wichita, KS -  American Chemical Systems">
            <a:extLst>
              <a:ext uri="{FF2B5EF4-FFF2-40B4-BE49-F238E27FC236}">
                <a16:creationId xmlns:a16="http://schemas.microsoft.com/office/drawing/2014/main" id="{E35C094B-6BA7-E54E-89BD-95881BAB4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ロゴ&#10;&#10;中程度の精度で自動的に生成された説明">
            <a:extLst>
              <a:ext uri="{FF2B5EF4-FFF2-40B4-BE49-F238E27FC236}">
                <a16:creationId xmlns:a16="http://schemas.microsoft.com/office/drawing/2014/main" id="{7D9192B4-E205-0E4E-B1BF-15F880E505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48"/>
            <a:ext cx="5511800" cy="1447800"/>
          </a:xfrm>
          <a:prstGeom prst="rect">
            <a:avLst/>
          </a:prstGeom>
        </p:spPr>
      </p:pic>
      <p:pic>
        <p:nvPicPr>
          <p:cNvPr id="10" name="図 9" descr="図形&#10;&#10;中程度の精度で自動的に生成された説明">
            <a:extLst>
              <a:ext uri="{FF2B5EF4-FFF2-40B4-BE49-F238E27FC236}">
                <a16:creationId xmlns:a16="http://schemas.microsoft.com/office/drawing/2014/main" id="{B02C1118-057A-E041-A808-D41A9ED083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0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With Trump rollback, school lunch could get more white bread | PBS NewsHour">
            <a:extLst>
              <a:ext uri="{FF2B5EF4-FFF2-40B4-BE49-F238E27FC236}">
                <a16:creationId xmlns:a16="http://schemas.microsoft.com/office/drawing/2014/main" id="{1360E5C7-8B8B-6741-BFE4-D92588EE1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ロゴ&#10;&#10;中程度の精度で自動的に生成された説明">
            <a:extLst>
              <a:ext uri="{FF2B5EF4-FFF2-40B4-BE49-F238E27FC236}">
                <a16:creationId xmlns:a16="http://schemas.microsoft.com/office/drawing/2014/main" id="{7131A994-8110-624A-89E7-F112B36BBD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48"/>
            <a:ext cx="5511800" cy="1447800"/>
          </a:xfrm>
          <a:prstGeom prst="rect">
            <a:avLst/>
          </a:prstGeom>
        </p:spPr>
      </p:pic>
      <p:pic>
        <p:nvPicPr>
          <p:cNvPr id="6" name="図 5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1479275C-0B0C-D446-B3CB-5B23275C23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3301"/>
            <a:ext cx="4929063" cy="961976"/>
          </a:xfrm>
          <a:prstGeom prst="rect">
            <a:avLst/>
          </a:prstGeom>
        </p:spPr>
      </p:pic>
      <p:pic>
        <p:nvPicPr>
          <p:cNvPr id="7" name="図 6" descr="図形&#10;&#10;中程度の精度で自動的に生成された説明">
            <a:extLst>
              <a:ext uri="{FF2B5EF4-FFF2-40B4-BE49-F238E27FC236}">
                <a16:creationId xmlns:a16="http://schemas.microsoft.com/office/drawing/2014/main" id="{BA524982-F5B0-CA4D-B292-765B901A8D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0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Welcome to The Easy Lunch Company | Easy Lunch">
            <a:extLst>
              <a:ext uri="{FF2B5EF4-FFF2-40B4-BE49-F238E27FC236}">
                <a16:creationId xmlns:a16="http://schemas.microsoft.com/office/drawing/2014/main" id="{AE026DFC-FC06-0745-87AC-A01A34E5D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7CADF1B4-DBFC-1544-BE5C-6B6209BD07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82" y="5050008"/>
            <a:ext cx="11963400" cy="1752600"/>
          </a:xfrm>
          <a:prstGeom prst="rect">
            <a:avLst/>
          </a:prstGeom>
        </p:spPr>
      </p:pic>
      <p:pic>
        <p:nvPicPr>
          <p:cNvPr id="6" name="図 5" descr="ロゴ&#10;&#10;中程度の精度で自動的に生成された説明">
            <a:extLst>
              <a:ext uri="{FF2B5EF4-FFF2-40B4-BE49-F238E27FC236}">
                <a16:creationId xmlns:a16="http://schemas.microsoft.com/office/drawing/2014/main" id="{478F8B4B-4078-9A46-AC09-C62FAA1637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48"/>
            <a:ext cx="5511800" cy="1447800"/>
          </a:xfrm>
          <a:prstGeom prst="rect">
            <a:avLst/>
          </a:prstGeom>
        </p:spPr>
      </p:pic>
      <p:pic>
        <p:nvPicPr>
          <p:cNvPr id="7" name="図 6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72A264C2-6352-4C41-9704-5BCFBE8AF3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3301"/>
            <a:ext cx="4929063" cy="96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9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福岡市 第１給食センターの紹介">
            <a:extLst>
              <a:ext uri="{FF2B5EF4-FFF2-40B4-BE49-F238E27FC236}">
                <a16:creationId xmlns:a16="http://schemas.microsoft.com/office/drawing/2014/main" id="{4092EBD0-B5CB-9742-BD21-7353EAAFC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 descr="ロゴ&#10;&#10;自動的に生成された説明">
            <a:extLst>
              <a:ext uri="{FF2B5EF4-FFF2-40B4-BE49-F238E27FC236}">
                <a16:creationId xmlns:a16="http://schemas.microsoft.com/office/drawing/2014/main" id="{E4C4C0A5-505D-2C40-8E5B-CBB622F7EA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64200" cy="1447800"/>
          </a:xfrm>
          <a:prstGeom prst="rect">
            <a:avLst/>
          </a:prstGeom>
        </p:spPr>
      </p:pic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7F58CDEF-FAF1-2E49-8594-297B477972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74" y="5105400"/>
            <a:ext cx="11878078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8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ym Hall | King&amp;#39;s Oak Primary School and Nursery Class">
            <a:extLst>
              <a:ext uri="{FF2B5EF4-FFF2-40B4-BE49-F238E27FC236}">
                <a16:creationId xmlns:a16="http://schemas.microsoft.com/office/drawing/2014/main" id="{6C2EE59A-D49B-2E4C-8CDD-5DB3B53A0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7292618B-7C0A-A94C-B173-EE716D2661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82" y="5050008"/>
            <a:ext cx="11963400" cy="1752600"/>
          </a:xfrm>
          <a:prstGeom prst="rect">
            <a:avLst/>
          </a:prstGeom>
        </p:spPr>
      </p:pic>
      <p:pic>
        <p:nvPicPr>
          <p:cNvPr id="7" name="図 6" descr="ロゴ, アイコン&#10;&#10;中程度の精度で自動的に生成された説明">
            <a:extLst>
              <a:ext uri="{FF2B5EF4-FFF2-40B4-BE49-F238E27FC236}">
                <a16:creationId xmlns:a16="http://schemas.microsoft.com/office/drawing/2014/main" id="{60ACB8B5-601B-1543-B65E-7D928AD45F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89" y="-69669"/>
            <a:ext cx="28956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北部学校給食センター稼動（令和2年8月24日放送）【秋田県由利本荘市】 - YouTube">
            <a:extLst>
              <a:ext uri="{FF2B5EF4-FFF2-40B4-BE49-F238E27FC236}">
                <a16:creationId xmlns:a16="http://schemas.microsoft.com/office/drawing/2014/main" id="{22D8CC45-6550-C246-B4B3-ABC931F476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ロゴ&#10;&#10;自動的に生成された説明">
            <a:extLst>
              <a:ext uri="{FF2B5EF4-FFF2-40B4-BE49-F238E27FC236}">
                <a16:creationId xmlns:a16="http://schemas.microsoft.com/office/drawing/2014/main" id="{3EA5D123-541F-F847-BCDC-1CD89042E1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64200" cy="1447800"/>
          </a:xfrm>
          <a:prstGeom prst="rect">
            <a:avLst/>
          </a:prstGeom>
        </p:spPr>
      </p:pic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2731237C-3CC9-6848-A7ED-531AFE3DA2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74" y="5105400"/>
            <a:ext cx="11878078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4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Glenmerry Elementary - School Playground">
            <a:extLst>
              <a:ext uri="{FF2B5EF4-FFF2-40B4-BE49-F238E27FC236}">
                <a16:creationId xmlns:a16="http://schemas.microsoft.com/office/drawing/2014/main" id="{7B62F298-2CAE-8144-832A-C286C2F11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ロゴ&#10;&#10;自動的に生成された説明">
            <a:extLst>
              <a:ext uri="{FF2B5EF4-FFF2-40B4-BE49-F238E27FC236}">
                <a16:creationId xmlns:a16="http://schemas.microsoft.com/office/drawing/2014/main" id="{664AB611-7110-B54D-B270-5FCB045AF3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97" y="0"/>
            <a:ext cx="4826000" cy="1447800"/>
          </a:xfrm>
          <a:prstGeom prst="rect">
            <a:avLst/>
          </a:prstGeom>
        </p:spPr>
      </p:pic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EFB878A8-72C5-534D-9644-E78749019D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0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Mountain View Elementary School was in desperate need of playground  improvements. Description from dcla.net… | Outdoor school, Elementary  schools, School playground">
            <a:extLst>
              <a:ext uri="{FF2B5EF4-FFF2-40B4-BE49-F238E27FC236}">
                <a16:creationId xmlns:a16="http://schemas.microsoft.com/office/drawing/2014/main" id="{D8A393E5-D154-F743-A994-8C7A097B6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ロゴ&#10;&#10;自動的に生成された説明">
            <a:extLst>
              <a:ext uri="{FF2B5EF4-FFF2-40B4-BE49-F238E27FC236}">
                <a16:creationId xmlns:a16="http://schemas.microsoft.com/office/drawing/2014/main" id="{06CCBDD1-534B-244C-A5A1-6A52A65D7B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97" y="0"/>
            <a:ext cx="4826000" cy="1447800"/>
          </a:xfrm>
          <a:prstGeom prst="rect">
            <a:avLst/>
          </a:prstGeom>
        </p:spPr>
      </p:pic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AB5CE443-AEC1-C242-AF41-DE621C4E2F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2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嘉義市精忠國民小學- 校園開放">
            <a:extLst>
              <a:ext uri="{FF2B5EF4-FFF2-40B4-BE49-F238E27FC236}">
                <a16:creationId xmlns:a16="http://schemas.microsoft.com/office/drawing/2014/main" id="{14F782D2-E94B-8248-94D7-BFB9C5428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ロゴ&#10;&#10;自動的に生成された説明">
            <a:extLst>
              <a:ext uri="{FF2B5EF4-FFF2-40B4-BE49-F238E27FC236}">
                <a16:creationId xmlns:a16="http://schemas.microsoft.com/office/drawing/2014/main" id="{C5B076AC-9DAA-2A4C-8825-1162F1234B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97" y="0"/>
            <a:ext cx="4826000" cy="1447800"/>
          </a:xfrm>
          <a:prstGeom prst="rect">
            <a:avLst/>
          </a:prstGeom>
        </p:spPr>
      </p:pic>
      <p:pic>
        <p:nvPicPr>
          <p:cNvPr id="6" name="図 5" descr="図形&#10;&#10;中程度の精度で自動的に生成された説明">
            <a:extLst>
              <a:ext uri="{FF2B5EF4-FFF2-40B4-BE49-F238E27FC236}">
                <a16:creationId xmlns:a16="http://schemas.microsoft.com/office/drawing/2014/main" id="{6F956F36-D8A4-054E-8553-44073A9654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176" y="5091418"/>
            <a:ext cx="11671300" cy="1765300"/>
          </a:xfrm>
          <a:prstGeom prst="rect">
            <a:avLst/>
          </a:prstGeom>
        </p:spPr>
      </p:pic>
      <p:pic>
        <p:nvPicPr>
          <p:cNvPr id="8" name="Picture 6" descr="ドット絵でピカチュウ。2 | NyoRoRon@Pixel Art">
            <a:extLst>
              <a:ext uri="{FF2B5EF4-FFF2-40B4-BE49-F238E27FC236}">
                <a16:creationId xmlns:a16="http://schemas.microsoft.com/office/drawing/2014/main" id="{A73B48E2-FE6A-E844-843C-87F6A7790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5897" y="4690656"/>
            <a:ext cx="527108" cy="50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88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香椎下原小学校 椎の葉会ブログ">
            <a:extLst>
              <a:ext uri="{FF2B5EF4-FFF2-40B4-BE49-F238E27FC236}">
                <a16:creationId xmlns:a16="http://schemas.microsoft.com/office/drawing/2014/main" id="{BA05F124-5BBB-6F43-A905-3B08F9414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A922FDA-8BAF-7D4C-8BEB-D574481D5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11" y="3334400"/>
            <a:ext cx="5270815" cy="314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ロゴ&#10;&#10;自動的に生成された説明">
            <a:extLst>
              <a:ext uri="{FF2B5EF4-FFF2-40B4-BE49-F238E27FC236}">
                <a16:creationId xmlns:a16="http://schemas.microsoft.com/office/drawing/2014/main" id="{9563B66E-AD3D-3747-99D2-C3BD9DC6EF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97" y="0"/>
            <a:ext cx="4826000" cy="1447800"/>
          </a:xfrm>
          <a:prstGeom prst="rect">
            <a:avLst/>
          </a:prstGeom>
        </p:spPr>
      </p:pic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390E83A8-3D53-CF49-923E-9601B8CF97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74" y="5105400"/>
            <a:ext cx="11878078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3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7">
            <a:extLst>
              <a:ext uri="{FF2B5EF4-FFF2-40B4-BE49-F238E27FC236}">
                <a16:creationId xmlns:a16="http://schemas.microsoft.com/office/drawing/2014/main" id="{BC8EC4E4-FF6A-4846-BB23-69EB445F8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81598" y="6319937"/>
            <a:ext cx="609601" cy="609601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90839DE9-3572-3647-8A78-AB27E187C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03706" y="3593055"/>
            <a:ext cx="640433" cy="640433"/>
          </a:xfrm>
          <a:prstGeom prst="rect">
            <a:avLst/>
          </a:prstGeom>
        </p:spPr>
      </p:pic>
      <p:pic>
        <p:nvPicPr>
          <p:cNvPr id="6" name="Trainer up" descr="A picture containing light, toy, traffic, colorful&#10;&#10;Description automatically generated">
            <a:extLst>
              <a:ext uri="{FF2B5EF4-FFF2-40B4-BE49-F238E27FC236}">
                <a16:creationId xmlns:a16="http://schemas.microsoft.com/office/drawing/2014/main" id="{1CF72918-5D1E-DE4C-A1CF-4CF506B758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221" y="6364157"/>
            <a:ext cx="367214" cy="527089"/>
          </a:xfrm>
          <a:prstGeom prst="rect">
            <a:avLst/>
          </a:prstGeom>
        </p:spPr>
      </p:pic>
      <p:pic>
        <p:nvPicPr>
          <p:cNvPr id="7" name="Trainer right" descr="A picture containing toy, light, looking, traffic&#10;&#10;Description automatically generated">
            <a:extLst>
              <a:ext uri="{FF2B5EF4-FFF2-40B4-BE49-F238E27FC236}">
                <a16:creationId xmlns:a16="http://schemas.microsoft.com/office/drawing/2014/main" id="{3826616D-4B21-3746-AEB3-72750619A5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828" y="3817383"/>
            <a:ext cx="362275" cy="538162"/>
          </a:xfrm>
          <a:prstGeom prst="rect">
            <a:avLst/>
          </a:prstGeom>
        </p:spPr>
      </p:pic>
      <p:pic>
        <p:nvPicPr>
          <p:cNvPr id="2050" name="Picture 2" descr="タイミングを合わせて閉じるとポケモンゲット！タカラトミーのモンスターボール型玩具「ガチッとゲットだぜ！モンスターボール」｜@DIME アットダイム">
            <a:extLst>
              <a:ext uri="{FF2B5EF4-FFF2-40B4-BE49-F238E27FC236}">
                <a16:creationId xmlns:a16="http://schemas.microsoft.com/office/drawing/2014/main" id="{0EF41DF9-BFAF-B34E-9518-99343FE3C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8716" y="4333223"/>
            <a:ext cx="2669114" cy="241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図 14" descr="テキスト&#10;&#10;自動的に生成された説明">
            <a:extLst>
              <a:ext uri="{FF2B5EF4-FFF2-40B4-BE49-F238E27FC236}">
                <a16:creationId xmlns:a16="http://schemas.microsoft.com/office/drawing/2014/main" id="{599FB8EE-14DC-854E-944B-6AB7E3D08F5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63" y="357404"/>
            <a:ext cx="72136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5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00949 L 0.00247 -0.3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1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234 0.01019 L 0.42643 0.0101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8 0.00949 L 0.00248 -0.3733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1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234 0.01019 L 0.42643 0.0101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7">
            <a:extLst>
              <a:ext uri="{FF2B5EF4-FFF2-40B4-BE49-F238E27FC236}">
                <a16:creationId xmlns:a16="http://schemas.microsoft.com/office/drawing/2014/main" id="{BC8EC4E4-FF6A-4846-BB23-69EB445F8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81598" y="6319937"/>
            <a:ext cx="609601" cy="609601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04480EA4-1297-D645-A61E-F0E09D706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598" y="3677964"/>
            <a:ext cx="640433" cy="640433"/>
          </a:xfrm>
          <a:prstGeom prst="rect">
            <a:avLst/>
          </a:prstGeom>
        </p:spPr>
      </p:pic>
      <p:pic>
        <p:nvPicPr>
          <p:cNvPr id="6" name="Trainer up" descr="A picture containing light, toy, traffic, colorful&#10;&#10;Description automatically generated">
            <a:extLst>
              <a:ext uri="{FF2B5EF4-FFF2-40B4-BE49-F238E27FC236}">
                <a16:creationId xmlns:a16="http://schemas.microsoft.com/office/drawing/2014/main" id="{1CF72918-5D1E-DE4C-A1CF-4CF506B758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221" y="6364157"/>
            <a:ext cx="367214" cy="527089"/>
          </a:xfrm>
          <a:prstGeom prst="rect">
            <a:avLst/>
          </a:prstGeom>
        </p:spPr>
      </p:pic>
      <p:pic>
        <p:nvPicPr>
          <p:cNvPr id="4" name="Trainer right" descr="A picture containing toy, light, looking, traffic&#10;&#10;Description automatically generated">
            <a:extLst>
              <a:ext uri="{FF2B5EF4-FFF2-40B4-BE49-F238E27FC236}">
                <a16:creationId xmlns:a16="http://schemas.microsoft.com/office/drawing/2014/main" id="{BCE5CE82-865A-C14A-A02B-6A9B6861EF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98855" y="3725396"/>
            <a:ext cx="362275" cy="538162"/>
          </a:xfrm>
          <a:prstGeom prst="rect">
            <a:avLst/>
          </a:prstGeom>
        </p:spPr>
      </p:pic>
      <p:pic>
        <p:nvPicPr>
          <p:cNvPr id="13" name="Picture 2" descr="タイミングを合わせて閉じるとポケモンゲット！タカラトミーのモンスターボール型玩具「ガチッとゲットだぜ！モンスターボール」｜@DIME アットダイム">
            <a:extLst>
              <a:ext uri="{FF2B5EF4-FFF2-40B4-BE49-F238E27FC236}">
                <a16:creationId xmlns:a16="http://schemas.microsoft.com/office/drawing/2014/main" id="{3C3C85E3-FD02-E540-B3D3-92123DEC3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8716" y="4333223"/>
            <a:ext cx="2669114" cy="241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図 13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2B762750-4578-BC43-B04D-E6E7324E7E6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63" y="346716"/>
            <a:ext cx="72136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6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00949 L 0.00247 -0.3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1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013 0.00764 L -0.37135 0.00764 " pathEditMode="relative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8 0.00949 L 0.00248 -0.3733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1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764 L -0.37135 0.0076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5310ABB6-F7C2-264F-9FCC-34CAEC6B3E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114" y="0"/>
            <a:ext cx="10435771" cy="6862812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04480EA4-1297-D645-A61E-F0E09D706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458" y="1748705"/>
            <a:ext cx="640433" cy="640433"/>
          </a:xfrm>
          <a:prstGeom prst="rect">
            <a:avLst/>
          </a:prstGeom>
        </p:spPr>
      </p:pic>
      <p:pic>
        <p:nvPicPr>
          <p:cNvPr id="13" name="Trainer up" descr="A picture containing light, toy, traffic, colorful&#10;&#10;Description automatically generated">
            <a:extLst>
              <a:ext uri="{FF2B5EF4-FFF2-40B4-BE49-F238E27FC236}">
                <a16:creationId xmlns:a16="http://schemas.microsoft.com/office/drawing/2014/main" id="{0A4C9F08-19ED-4951-93FC-EB58F8B7E9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333" y="3863408"/>
            <a:ext cx="367214" cy="527089"/>
          </a:xfrm>
          <a:prstGeom prst="rect">
            <a:avLst/>
          </a:prstGeom>
        </p:spPr>
      </p:pic>
      <p:pic>
        <p:nvPicPr>
          <p:cNvPr id="14" name="Trainer right" descr="A picture containing toy, light, looking, traffic&#10;&#10;Description automatically generated">
            <a:extLst>
              <a:ext uri="{FF2B5EF4-FFF2-40B4-BE49-F238E27FC236}">
                <a16:creationId xmlns:a16="http://schemas.microsoft.com/office/drawing/2014/main" id="{FBD3C72B-8186-4D71-832F-3E0777D7E0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24753" y="1899350"/>
            <a:ext cx="362275" cy="538162"/>
          </a:xfrm>
          <a:prstGeom prst="rect">
            <a:avLst/>
          </a:prstGeom>
        </p:spPr>
      </p:pic>
      <p:pic>
        <p:nvPicPr>
          <p:cNvPr id="15" name="Trainer up" descr="A picture containing light, toy, traffic, colorful&#10;&#10;Description automatically generated">
            <a:extLst>
              <a:ext uri="{FF2B5EF4-FFF2-40B4-BE49-F238E27FC236}">
                <a16:creationId xmlns:a16="http://schemas.microsoft.com/office/drawing/2014/main" id="{0DB239CB-9653-45F8-93BA-A7F7F59F02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845" y="5005503"/>
            <a:ext cx="367214" cy="527089"/>
          </a:xfrm>
          <a:prstGeom prst="rect">
            <a:avLst/>
          </a:prstGeom>
        </p:spPr>
      </p:pic>
      <p:pic>
        <p:nvPicPr>
          <p:cNvPr id="17" name="Trainer right" descr="A picture containing toy, light, looking, traffic&#10;&#10;Description automatically generated">
            <a:extLst>
              <a:ext uri="{FF2B5EF4-FFF2-40B4-BE49-F238E27FC236}">
                <a16:creationId xmlns:a16="http://schemas.microsoft.com/office/drawing/2014/main" id="{09D3D02F-71E4-48D6-8ED9-A065C96EF3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110" y="1805920"/>
            <a:ext cx="362275" cy="538162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5B8E50EA-A742-4C3A-A927-EE3651A797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333" y="3750064"/>
            <a:ext cx="640433" cy="640433"/>
          </a:xfrm>
          <a:prstGeom prst="rect">
            <a:avLst/>
          </a:prstGeom>
        </p:spPr>
      </p:pic>
      <p:pic>
        <p:nvPicPr>
          <p:cNvPr id="19" name="Picture 11" descr="A picture containing toy&#10;&#10;Description automatically generated">
            <a:extLst>
              <a:ext uri="{FF2B5EF4-FFF2-40B4-BE49-F238E27FC236}">
                <a16:creationId xmlns:a16="http://schemas.microsoft.com/office/drawing/2014/main" id="{11F841BA-61CA-404E-BAA6-F60E98ED86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754" y="1805920"/>
            <a:ext cx="362274" cy="569760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F3A010C7-75CB-42C6-83D4-63F07E16F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441" y="1112118"/>
            <a:ext cx="8852169" cy="527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64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-0.03425 -0.2877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764 L -0.27435 0.0050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2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0.05469 -0.4502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-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29857 0.0210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03164 0.2807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2">
            <a:extLst>
              <a:ext uri="{FF2B5EF4-FFF2-40B4-BE49-F238E27FC236}">
                <a16:creationId xmlns:a16="http://schemas.microsoft.com/office/drawing/2014/main" id="{1CA00F94-3C9A-F947-A6FF-C5ED71422EC1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88611732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60658241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59474696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26200902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7141545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293857774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 marL="100455" marR="100455" marT="50227" marB="50227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 marL="100455" marR="100455" marT="50227" marB="50227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 marL="100455" marR="100455" marT="50227" marB="50227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 marL="100455" marR="100455" marT="50227" marB="50227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 marL="100455" marR="100455" marT="50227" marB="50227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 marL="100455" marR="100455" marT="50227" marB="5022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051517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 marL="100455" marR="100455" marT="50227" marB="50227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 marL="100455" marR="100455" marT="50227" marB="50227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 marL="100455" marR="100455" marT="50227" marB="50227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 marL="100455" marR="100455" marT="50227" marB="50227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 marL="100455" marR="100455" marT="50227" marB="50227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 marL="100455" marR="100455" marT="50227" marB="5022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6602038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 marL="100455" marR="100455" marT="50227" marB="50227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 marL="100455" marR="100455" marT="50227" marB="50227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 marL="100455" marR="100455" marT="50227" marB="50227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 marL="100455" marR="100455" marT="50227" marB="50227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 marL="100455" marR="100455" marT="50227" marB="50227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 marL="100455" marR="100455" marT="50227" marB="5022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7545153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 marL="100455" marR="100455" marT="50227" marB="50227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 marL="100455" marR="100455" marT="50227" marB="50227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 marL="100455" marR="100455" marT="50227" marB="50227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 marL="100455" marR="100455" marT="50227" marB="50227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/>
                    </a:p>
                  </a:txBody>
                  <a:tcPr marL="100455" marR="100455" marT="50227" marB="50227"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 marL="100455" marR="100455" marT="50227" marB="50227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309846"/>
                  </a:ext>
                </a:extLst>
              </a:tr>
            </a:tbl>
          </a:graphicData>
        </a:graphic>
      </p:graphicFrame>
      <p:pic>
        <p:nvPicPr>
          <p:cNvPr id="100356" name="Picture 4" descr="ポケモン一覧/ピカチュウ - 膨大なページ数 Wiki*">
            <a:extLst>
              <a:ext uri="{FF2B5EF4-FFF2-40B4-BE49-F238E27FC236}">
                <a16:creationId xmlns:a16="http://schemas.microsoft.com/office/drawing/2014/main" id="{D583CEB7-6C0B-F841-BCA9-E639CC411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484" y="45768"/>
            <a:ext cx="1596788" cy="159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8" name="Picture 6" descr="ニップン ポケモンシリーズ">
            <a:extLst>
              <a:ext uri="{FF2B5EF4-FFF2-40B4-BE49-F238E27FC236}">
                <a16:creationId xmlns:a16="http://schemas.microsoft.com/office/drawing/2014/main" id="{AE53E71F-9913-8E4D-B420-A1F8DAE76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0424" y="3429000"/>
            <a:ext cx="16954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0" name="Picture 8" descr="ポケモン ソード・シールド情報まとめ2: マイペース日記">
            <a:extLst>
              <a:ext uri="{FF2B5EF4-FFF2-40B4-BE49-F238E27FC236}">
                <a16:creationId xmlns:a16="http://schemas.microsoft.com/office/drawing/2014/main" id="{7603FB87-046C-3340-B5E5-667B7746D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9769" y="1717623"/>
            <a:ext cx="1290267" cy="171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2" name="Picture 10" descr="ポケモン弁当：第二弾】会心の一撃!!!!!! : ネットアウトしない">
            <a:extLst>
              <a:ext uri="{FF2B5EF4-FFF2-40B4-BE49-F238E27FC236}">
                <a16:creationId xmlns:a16="http://schemas.microsoft.com/office/drawing/2014/main" id="{043DC5CB-19BE-DE45-936E-2D4780B3C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9" b="97721" l="10000" r="90000">
                        <a14:foregroundMark x1="33667" y1="9117" x2="33667" y2="9117"/>
                        <a14:foregroundMark x1="32667" y1="5413" x2="32667" y2="5413"/>
                        <a14:foregroundMark x1="38667" y1="53846" x2="42667" y2="58120"/>
                        <a14:foregroundMark x1="40667" y1="55271" x2="40667" y2="55271"/>
                        <a14:foregroundMark x1="40667" y1="53561" x2="40667" y2="60684"/>
                        <a14:foregroundMark x1="40667" y1="54416" x2="40667" y2="54416"/>
                        <a14:foregroundMark x1="42333" y1="54416" x2="39667" y2="56125"/>
                        <a14:foregroundMark x1="38000" y1="93447" x2="38000" y2="93447"/>
                        <a14:foregroundMark x1="62000" y1="93447" x2="62000" y2="93447"/>
                        <a14:foregroundMark x1="84000" y1="93162" x2="84000" y2="93162"/>
                        <a14:foregroundMark x1="32667" y1="3989" x2="32667" y2="3989"/>
                        <a14:foregroundMark x1="62667" y1="93447" x2="58333" y2="93732"/>
                        <a14:foregroundMark x1="40000" y1="94302" x2="31000" y2="94302"/>
                        <a14:foregroundMark x1="63667" y1="97721" x2="66000" y2="90028"/>
                        <a14:foregroundMark x1="84667" y1="95726" x2="74000" y2="88319"/>
                        <a14:foregroundMark x1="74000" y1="88319" x2="72333" y2="8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227" y="5181600"/>
            <a:ext cx="143282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4" name="Picture 12" descr="キャラクター | 映画 すみっコぐらし">
            <a:extLst>
              <a:ext uri="{FF2B5EF4-FFF2-40B4-BE49-F238E27FC236}">
                <a16:creationId xmlns:a16="http://schemas.microsoft.com/office/drawing/2014/main" id="{21BED5E8-11AE-494C-A83A-E6BAAE62F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96" t="23063" r="25750" b="24324"/>
          <a:stretch/>
        </p:blipFill>
        <p:spPr bwMode="auto">
          <a:xfrm>
            <a:off x="6366427" y="3466050"/>
            <a:ext cx="1526828" cy="16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6" name="Picture 14" descr="すみっコぐらし】人気キャラクターTOP19！ 第1位は「とかげ」に決定【2021年最新投票結果】（image） | ねとらぼ調査隊">
            <a:extLst>
              <a:ext uri="{FF2B5EF4-FFF2-40B4-BE49-F238E27FC236}">
                <a16:creationId xmlns:a16="http://schemas.microsoft.com/office/drawing/2014/main" id="{29EE033A-12A6-AB46-A8EF-235BA725F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83642" y="168679"/>
            <a:ext cx="1596788" cy="147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68" name="Picture 16" descr="すみっコぐらしとは">
            <a:extLst>
              <a:ext uri="{FF2B5EF4-FFF2-40B4-BE49-F238E27FC236}">
                <a16:creationId xmlns:a16="http://schemas.microsoft.com/office/drawing/2014/main" id="{7BAD3B21-7CB8-AF4F-BEC5-F1B7FBCC1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19" b="47436" l="18981" r="75926">
                        <a14:foregroundMark x1="47222" y1="3846" x2="47222" y2="3846"/>
                        <a14:foregroundMark x1="50463" y1="46581" x2="50463" y2="46581"/>
                        <a14:foregroundMark x1="44907" y1="47436" x2="44907" y2="47436"/>
                        <a14:foregroundMark x1="74074" y1="20513" x2="74074" y2="20513"/>
                        <a14:foregroundMark x1="75000" y1="20085" x2="75000" y2="20085"/>
                        <a14:foregroundMark x1="75463" y1="19658" x2="75463" y2="19658"/>
                        <a14:foregroundMark x1="75926" y1="20085" x2="75926" y2="20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341" r="18988" b="50000"/>
          <a:stretch/>
        </p:blipFill>
        <p:spPr bwMode="auto">
          <a:xfrm>
            <a:off x="8152262" y="5256453"/>
            <a:ext cx="1850963" cy="152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70" name="Picture 18" descr="CHARACTER｜TVアニメ「呪術廻戦」公式サイト">
            <a:extLst>
              <a:ext uri="{FF2B5EF4-FFF2-40B4-BE49-F238E27FC236}">
                <a16:creationId xmlns:a16="http://schemas.microsoft.com/office/drawing/2014/main" id="{30246001-D0F7-2445-94AE-E33892A06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06408" y="61205"/>
            <a:ext cx="1988387" cy="159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72" name="Picture 20" descr="CHARACTER｜TVアニメ「呪術廻戦」公式サイト">
            <a:extLst>
              <a:ext uri="{FF2B5EF4-FFF2-40B4-BE49-F238E27FC236}">
                <a16:creationId xmlns:a16="http://schemas.microsoft.com/office/drawing/2014/main" id="{5772FB94-DEC9-444E-BF71-180995B40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3642" y="3218884"/>
            <a:ext cx="1988387" cy="190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74" name="Picture 22" descr="くまモンダウンロード / くまモンオフィシャルホームページ">
            <a:extLst>
              <a:ext uri="{FF2B5EF4-FFF2-40B4-BE49-F238E27FC236}">
                <a16:creationId xmlns:a16="http://schemas.microsoft.com/office/drawing/2014/main" id="{809354B6-A0C9-494E-8B56-E71647BBD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281"/>
          <a:stretch/>
        </p:blipFill>
        <p:spPr bwMode="auto">
          <a:xfrm>
            <a:off x="6201802" y="1733840"/>
            <a:ext cx="1818925" cy="161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80" name="Picture 28" descr="11 ドラえもん ideas | doraemon, doraemon cartoon, doraemon wallpapers">
            <a:extLst>
              <a:ext uri="{FF2B5EF4-FFF2-40B4-BE49-F238E27FC236}">
                <a16:creationId xmlns:a16="http://schemas.microsoft.com/office/drawing/2014/main" id="{4982B91C-09F1-D647-AFBE-A837E9AF6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8138" y="45768"/>
            <a:ext cx="1711378" cy="171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82" name="Picture 30" descr="悲報】マリオさん、ありとあらゆるスポーツに手を出してやり尽くしてしまう | zzzi">
            <a:extLst>
              <a:ext uri="{FF2B5EF4-FFF2-40B4-BE49-F238E27FC236}">
                <a16:creationId xmlns:a16="http://schemas.microsoft.com/office/drawing/2014/main" id="{AF89C852-BC9D-0049-9008-4C82670E9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3520" y="5195009"/>
            <a:ext cx="1299489" cy="160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88" name="Picture 36" descr="クリボーの画像72点（3ページ目）｜完全無料画像検索のプリ画像💓byGMO">
            <a:extLst>
              <a:ext uri="{FF2B5EF4-FFF2-40B4-BE49-F238E27FC236}">
                <a16:creationId xmlns:a16="http://schemas.microsoft.com/office/drawing/2014/main" id="{F71D7E0F-8D23-254A-8A19-7288470AB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0303" y="188570"/>
            <a:ext cx="1353648" cy="152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90" name="Picture 38" descr="莉犬 背景透過の画像549点｜完全無料画像検索のプリ画像💓byGMO">
            <a:extLst>
              <a:ext uri="{FF2B5EF4-FFF2-40B4-BE49-F238E27FC236}">
                <a16:creationId xmlns:a16="http://schemas.microsoft.com/office/drawing/2014/main" id="{B581E0B1-1C89-CF49-B9D0-67740ACB0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2569" y="1714500"/>
            <a:ext cx="1546493" cy="16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92" name="Picture 40" descr="ころん タグ画 素材の画像23点｜完全無料画像検索のプリ画像💓byGMO">
            <a:extLst>
              <a:ext uri="{FF2B5EF4-FFF2-40B4-BE49-F238E27FC236}">
                <a16:creationId xmlns:a16="http://schemas.microsoft.com/office/drawing/2014/main" id="{89D4E23C-A7D1-8240-97EB-76A7E1FC2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227" y="3373465"/>
            <a:ext cx="1750460" cy="175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94" name="Picture 42" descr="鬼滅の刃」のアイデア 24 件 | 滅, 鬼滅の刃 壁紙かわいい, ちびキャラ イラスト">
            <a:extLst>
              <a:ext uri="{FF2B5EF4-FFF2-40B4-BE49-F238E27FC236}">
                <a16:creationId xmlns:a16="http://schemas.microsoft.com/office/drawing/2014/main" id="{A5FE24D7-6282-8C4F-A27E-9898E3777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767" b="96477" l="1451" r="96684">
                        <a14:foregroundMark x1="28187" y1="8601" x2="40104" y2="8705"/>
                        <a14:foregroundMark x1="36684" y1="4974" x2="43938" y2="5181"/>
                        <a14:foregroundMark x1="3109" y1="18860" x2="12642" y2="19067"/>
                        <a14:foregroundMark x1="80311" y1="97098" x2="78964" y2="90155"/>
                        <a14:foregroundMark x1="78964" y1="90155" x2="76891" y2="86736"/>
                        <a14:foregroundMark x1="79689" y1="96477" x2="79689" y2="96477"/>
                        <a14:foregroundMark x1="96684" y1="36269" x2="96684" y2="36269"/>
                        <a14:backgroundMark x1="1140" y1="18342" x2="1140" y2="18342"/>
                        <a14:backgroundMark x1="1140" y1="18342" x2="1347" y2="19482"/>
                        <a14:backgroundMark x1="518" y1="16269" x2="1658" y2="20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1899" y="5189845"/>
            <a:ext cx="1615643" cy="161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96" name="Picture 44" descr="鬼滅の刃」のアイデア 250 件 | 鬼滅の刃 壁紙かわいい, きめつのやいば イラスト, 壁紙 アニメ">
            <a:extLst>
              <a:ext uri="{FF2B5EF4-FFF2-40B4-BE49-F238E27FC236}">
                <a16:creationId xmlns:a16="http://schemas.microsoft.com/office/drawing/2014/main" id="{B1F36E2B-CA45-6847-88B5-E9C8AAA3D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904" b="96320" l="1800" r="96500">
                        <a14:foregroundMark x1="38900" y1="9772" x2="59800" y2="6218"/>
                        <a14:foregroundMark x1="50400" y1="2411" x2="50400" y2="2411"/>
                        <a14:foregroundMark x1="5700" y1="47716" x2="5700" y2="47716"/>
                        <a14:foregroundMark x1="1800" y1="45939" x2="1800" y2="45939"/>
                        <a14:foregroundMark x1="52600" y1="91878" x2="52600" y2="91878"/>
                        <a14:foregroundMark x1="50400" y1="90355" x2="50400" y2="90355"/>
                        <a14:foregroundMark x1="71200" y1="96320" x2="71200" y2="96320"/>
                        <a14:foregroundMark x1="69800" y1="95305" x2="69800" y2="95305"/>
                        <a14:foregroundMark x1="93200" y1="60660" x2="93200" y2="60660"/>
                        <a14:foregroundMark x1="96500" y1="54949" x2="96500" y2="54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5874" y="60364"/>
            <a:ext cx="2134662" cy="168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98" name="Picture 46" descr="キャラクター | おしりたんてい | アニメ公式ホームページ">
            <a:extLst>
              <a:ext uri="{FF2B5EF4-FFF2-40B4-BE49-F238E27FC236}">
                <a16:creationId xmlns:a16="http://schemas.microsoft.com/office/drawing/2014/main" id="{F622FD0F-5B3D-7C4C-AA55-B43D04CFE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77684" y="5078105"/>
            <a:ext cx="1799971" cy="173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400" name="Picture 48" descr="リラックマ ごゆるりサイト プロフィール">
            <a:extLst>
              <a:ext uri="{FF2B5EF4-FFF2-40B4-BE49-F238E27FC236}">
                <a16:creationId xmlns:a16="http://schemas.microsoft.com/office/drawing/2014/main" id="{4A8E2D44-0A7F-6347-A5E6-21583596C3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0665" y="1800422"/>
            <a:ext cx="1602313" cy="148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402" name="Picture 50" descr="Twitterでイケてる音源を紹介してる「スポンジボブ」って何？│PUNX SAVE THE EARTH -blog-">
            <a:extLst>
              <a:ext uri="{FF2B5EF4-FFF2-40B4-BE49-F238E27FC236}">
                <a16:creationId xmlns:a16="http://schemas.microsoft.com/office/drawing/2014/main" id="{923E1F6F-A71B-C041-BD99-FD92D9557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1406" y="1707464"/>
            <a:ext cx="1734127" cy="173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406" name="Picture 54" descr="トトロ 透過の画像25点｜完全無料画像検索のプリ画像💓byGMO">
            <a:extLst>
              <a:ext uri="{FF2B5EF4-FFF2-40B4-BE49-F238E27FC236}">
                <a16:creationId xmlns:a16="http://schemas.microsoft.com/office/drawing/2014/main" id="{99E49266-EB95-1044-9E56-ED8F6D013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6601" y="3381953"/>
            <a:ext cx="1171127" cy="173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408" name="Picture 56" descr="まっくろくろすけ プリの画像16点｜完全無料画像検索のプリ画像💓byGMO">
            <a:extLst>
              <a:ext uri="{FF2B5EF4-FFF2-40B4-BE49-F238E27FC236}">
                <a16:creationId xmlns:a16="http://schemas.microsoft.com/office/drawing/2014/main" id="{15A82EF4-96FB-304C-A802-87E61CFB0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87991" y="3659743"/>
            <a:ext cx="1546493" cy="142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410" name="Picture 58" descr="ルフィ透過の画像2点｜完全無料画像検索のプリ画像💓byGMO">
            <a:extLst>
              <a:ext uri="{FF2B5EF4-FFF2-40B4-BE49-F238E27FC236}">
                <a16:creationId xmlns:a16="http://schemas.microsoft.com/office/drawing/2014/main" id="{311EC39D-1383-FF4F-99E4-D6B38850B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46848" y="1770281"/>
            <a:ext cx="1775731" cy="160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412" name="Picture 60" descr="名探偵コナン｜ガシャポンワールド">
            <a:extLst>
              <a:ext uri="{FF2B5EF4-FFF2-40B4-BE49-F238E27FC236}">
                <a16:creationId xmlns:a16="http://schemas.microsoft.com/office/drawing/2014/main" id="{B9AED3B7-E475-7247-BD31-44AE88CE4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904"/>
          <a:stretch/>
        </p:blipFill>
        <p:spPr bwMode="auto">
          <a:xfrm>
            <a:off x="6289584" y="5192183"/>
            <a:ext cx="1680513" cy="162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クッパ | スマブラSP 攻略 Wiki | Fandom">
            <a:extLst>
              <a:ext uri="{FF2B5EF4-FFF2-40B4-BE49-F238E27FC236}">
                <a16:creationId xmlns:a16="http://schemas.microsoft.com/office/drawing/2014/main" id="{CC4DC7A2-5BB4-4A4A-97D8-F1C11E948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9961" y="1622084"/>
            <a:ext cx="1809504" cy="180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クッパ | スマブラSP 攻略 Wiki | Fandom">
            <a:extLst>
              <a:ext uri="{FF2B5EF4-FFF2-40B4-BE49-F238E27FC236}">
                <a16:creationId xmlns:a16="http://schemas.microsoft.com/office/drawing/2014/main" id="{08A32992-BDD6-4C14-9177-6DF6BE38B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7272" y="3381670"/>
            <a:ext cx="1809504" cy="180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クッパ | スマブラSP 攻略 Wiki | Fandom">
            <a:extLst>
              <a:ext uri="{FF2B5EF4-FFF2-40B4-BE49-F238E27FC236}">
                <a16:creationId xmlns:a16="http://schemas.microsoft.com/office/drawing/2014/main" id="{CA8DBD2C-FFA8-414D-BCFC-2232870C0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0824" y="5027270"/>
            <a:ext cx="1809504" cy="180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クッパ | スマブラSP 攻略 Wiki | Fandom">
            <a:extLst>
              <a:ext uri="{FF2B5EF4-FFF2-40B4-BE49-F238E27FC236}">
                <a16:creationId xmlns:a16="http://schemas.microsoft.com/office/drawing/2014/main" id="{385732A0-DB6A-4AA7-B923-0CF0C42A2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9672" y="-121594"/>
            <a:ext cx="1809504" cy="180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閃きの電球の白黒イラスト | かわいい無料の白黒イラスト モノぽっと">
            <a:extLst>
              <a:ext uri="{FF2B5EF4-FFF2-40B4-BE49-F238E27FC236}">
                <a16:creationId xmlns:a16="http://schemas.microsoft.com/office/drawing/2014/main" id="{E0239677-EFD4-4AB6-8972-A12C15EB4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0283" y="97595"/>
            <a:ext cx="389344" cy="29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閃きの電球の白黒イラスト | かわいい無料の白黒イラスト モノぽっと">
            <a:extLst>
              <a:ext uri="{FF2B5EF4-FFF2-40B4-BE49-F238E27FC236}">
                <a16:creationId xmlns:a16="http://schemas.microsoft.com/office/drawing/2014/main" id="{3D585281-5E20-4361-9A3F-675E96FA3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2847" y="1762854"/>
            <a:ext cx="389344" cy="29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閃きの電球の白黒イラスト | かわいい無料の白黒イラスト モノぽっと">
            <a:extLst>
              <a:ext uri="{FF2B5EF4-FFF2-40B4-BE49-F238E27FC236}">
                <a16:creationId xmlns:a16="http://schemas.microsoft.com/office/drawing/2014/main" id="{CF71FA26-CB58-4869-8C59-0794F7592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3690" y="3441591"/>
            <a:ext cx="389344" cy="29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閃きの電球の白黒イラスト | かわいい無料の白黒イラスト モノぽっと">
            <a:extLst>
              <a:ext uri="{FF2B5EF4-FFF2-40B4-BE49-F238E27FC236}">
                <a16:creationId xmlns:a16="http://schemas.microsoft.com/office/drawing/2014/main" id="{E581FBAF-DE66-4747-BFEE-890855715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7928" y="5179976"/>
            <a:ext cx="389344" cy="29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52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0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0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0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0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4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0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04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0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0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0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40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0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0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0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0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00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0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0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4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0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0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0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0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0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36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0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ruth For Teachers - Classroom photos of Mr. Dyre&amp;#39;s high school science lab  | High school science classroom, Science classroom decorations, High school  science">
            <a:extLst>
              <a:ext uri="{FF2B5EF4-FFF2-40B4-BE49-F238E27FC236}">
                <a16:creationId xmlns:a16="http://schemas.microsoft.com/office/drawing/2014/main" id="{49405CAA-C4B6-5B4E-BDB7-EB489334EC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 descr="図形&#10;&#10;中程度の精度で自動的に生成された説明">
            <a:extLst>
              <a:ext uri="{FF2B5EF4-FFF2-40B4-BE49-F238E27FC236}">
                <a16:creationId xmlns:a16="http://schemas.microsoft.com/office/drawing/2014/main" id="{63E0D2A7-0BC9-FF4A-A38E-74D3421CE3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  <p:pic>
        <p:nvPicPr>
          <p:cNvPr id="10" name="図 9" descr="ロゴ&#10;&#10;自動的に生成された説明">
            <a:extLst>
              <a:ext uri="{FF2B5EF4-FFF2-40B4-BE49-F238E27FC236}">
                <a16:creationId xmlns:a16="http://schemas.microsoft.com/office/drawing/2014/main" id="{366B4DCB-9934-B44B-B213-58C6E0F7CF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007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6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olden Brook School on Twitter: &amp;quot;Mrs. McCarthy&amp;#39;s Kindergarten Class had a  science lab today! Mrs. Stith taught all about observations, predictions,  recording, and experimenting! They got to use math skills, handwriting  skills,">
            <a:extLst>
              <a:ext uri="{FF2B5EF4-FFF2-40B4-BE49-F238E27FC236}">
                <a16:creationId xmlns:a16="http://schemas.microsoft.com/office/drawing/2014/main" id="{FC85DEDB-FC82-314F-8553-A880487E7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 descr="図形&#10;&#10;中程度の精度で自動的に生成された説明">
            <a:extLst>
              <a:ext uri="{FF2B5EF4-FFF2-40B4-BE49-F238E27FC236}">
                <a16:creationId xmlns:a16="http://schemas.microsoft.com/office/drawing/2014/main" id="{52D88188-C439-0847-A184-CFD4DF88E7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  <p:pic>
        <p:nvPicPr>
          <p:cNvPr id="10" name="図 9" descr="ロゴ&#10;&#10;自動的に生成された説明">
            <a:extLst>
              <a:ext uri="{FF2B5EF4-FFF2-40B4-BE49-F238E27FC236}">
                <a16:creationId xmlns:a16="http://schemas.microsoft.com/office/drawing/2014/main" id="{0BAC2F66-43B5-4E44-B5F4-C1BD300E4A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007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8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aturday Science Lab (1) - Kid 101">
            <a:extLst>
              <a:ext uri="{FF2B5EF4-FFF2-40B4-BE49-F238E27FC236}">
                <a16:creationId xmlns:a16="http://schemas.microsoft.com/office/drawing/2014/main" id="{35C965D1-CC22-6C41-A4A7-2A9FCA702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 descr="図形&#10;&#10;中程度の精度で自動的に生成された説明">
            <a:extLst>
              <a:ext uri="{FF2B5EF4-FFF2-40B4-BE49-F238E27FC236}">
                <a16:creationId xmlns:a16="http://schemas.microsoft.com/office/drawing/2014/main" id="{8D9A06A5-4120-8F40-89A8-D24E7CC851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9" y="5105400"/>
            <a:ext cx="11980141" cy="1752600"/>
          </a:xfrm>
          <a:prstGeom prst="rect">
            <a:avLst/>
          </a:prstGeom>
        </p:spPr>
      </p:pic>
      <p:pic>
        <p:nvPicPr>
          <p:cNvPr id="11" name="図 10" descr="ロゴ&#10;&#10;自動的に生成された説明">
            <a:extLst>
              <a:ext uri="{FF2B5EF4-FFF2-40B4-BE49-F238E27FC236}">
                <a16:creationId xmlns:a16="http://schemas.microsoft.com/office/drawing/2014/main" id="{B01DC227-9720-1D42-B63D-047F6F0EC2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007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8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2</Words>
  <Application>Microsoft Office PowerPoint</Application>
  <PresentationFormat>ワイド画面</PresentationFormat>
  <Paragraphs>1</Paragraphs>
  <Slides>68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68</vt:i4>
      </vt:variant>
    </vt:vector>
  </HeadingPairs>
  <TitlesOfParts>
    <vt:vector size="73" baseType="lpstr">
      <vt:lpstr>RiiMonakaBlackTest-R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於保 陽子</dc:creator>
  <cp:lastModifiedBy>Oho Yoko</cp:lastModifiedBy>
  <cp:revision>34</cp:revision>
  <cp:lastPrinted>2022-01-16T16:36:13Z</cp:lastPrinted>
  <dcterms:created xsi:type="dcterms:W3CDTF">2022-01-16T11:26:41Z</dcterms:created>
  <dcterms:modified xsi:type="dcterms:W3CDTF">2022-01-20T12:54:51Z</dcterms:modified>
</cp:coreProperties>
</file>